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93" r:id="rId7"/>
    <p:sldId id="294" r:id="rId8"/>
    <p:sldId id="300" r:id="rId9"/>
    <p:sldId id="295" r:id="rId10"/>
    <p:sldId id="296" r:id="rId11"/>
    <p:sldId id="297" r:id="rId12"/>
    <p:sldId id="299" r:id="rId13"/>
    <p:sldId id="301" r:id="rId14"/>
    <p:sldId id="303" r:id="rId15"/>
    <p:sldId id="302" r:id="rId16"/>
    <p:sldId id="305" r:id="rId17"/>
    <p:sldId id="304" r:id="rId18"/>
    <p:sldId id="29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50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06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575">
          <p15:clr>
            <a:srgbClr val="A4A3A4"/>
          </p15:clr>
        </p15:guide>
        <p15:guide id="9" pos="7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2DE"/>
    <a:srgbClr val="94D9D4"/>
    <a:srgbClr val="7BA9B5"/>
    <a:srgbClr val="D5F4D3"/>
    <a:srgbClr val="FFFFFF"/>
    <a:srgbClr val="446E7E"/>
    <a:srgbClr val="FAF1CE"/>
    <a:srgbClr val="F4D964"/>
    <a:srgbClr val="7BA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6314" autoAdjust="0"/>
  </p:normalViewPr>
  <p:slideViewPr>
    <p:cSldViewPr snapToGrid="0" showGuides="1">
      <p:cViewPr>
        <p:scale>
          <a:sx n="117" d="100"/>
          <a:sy n="117" d="100"/>
        </p:scale>
        <p:origin x="-258" y="-42"/>
      </p:cViewPr>
      <p:guideLst>
        <p:guide orient="horz" pos="2160"/>
        <p:guide orient="horz" pos="550"/>
        <p:guide orient="horz" pos="3770"/>
        <p:guide orient="horz" pos="1344"/>
        <p:guide pos="3840"/>
        <p:guide pos="574"/>
        <p:guide pos="7106"/>
        <p:guide pos="575"/>
        <p:guide pos="71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BCC09-2A45-4F67-AF00-677A3BFCB466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253CB-3972-4E17-86E7-6BEF282B5C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0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253CB-3972-4E17-86E7-6BEF282B5C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50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020E095-8F73-4DD6-91F3-46F2D9958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9D2FAA37-AB1C-48CA-BAD1-10E07ED12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67F08D9-9DFD-4D96-B39D-6576E7C9BE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B5F3864-18F7-4E1B-972F-4D914E9E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17BF361-CC30-443D-8937-AA6BBA44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0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3305B8-FB72-4582-A900-C55EDB28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6E03597A-07F1-450D-BD2D-1E837788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61C6D1A-DC10-4479-9276-4FB02B4B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0BD86F1-48F6-4E17-AA0C-5AD6241B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6D37C66-7B89-48DE-890C-0C0064D1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3DCDD49-DDD2-49F8-910A-9F8D40D0E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9ED6B3E-D223-4BC6-8DE0-DAF59557A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829C7A6-9BDD-4781-87CC-BF24C249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1B06DFE-CA2C-47CD-9653-5E3BFFD8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E91AC9E-A76F-4916-B07B-8D8665F8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9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76406D-795D-442F-9665-A0F02981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4D40254-EED7-46D3-B5DB-A53C3844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0C8910A-F82D-4E80-A266-1376C9CB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75F2821-AF33-452C-B1C1-70BA5D24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95F2AC8-5796-485E-8540-5C725F07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9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6F602E-9670-4501-83F9-86E6F75F8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B9D6853-AFC0-41F7-BDBE-5DE0BB305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1881DB5-090D-49A0-A028-41F1C645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190D824-D18F-42F6-B6B3-5305E8DC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36ABD3C-0794-48BA-A669-84A80896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0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70D416D-5E92-4C81-93C2-B6532BB5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AC6760A-E0D5-4CFE-A759-B491D0C77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B42425-7AD0-4994-B3C1-57BE8F1A0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EAB750D-02C2-4B9A-8F64-F6399F9A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5520C6B-8DF1-436E-98D6-DEC62264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0B0660F-83A3-4B13-97C1-610BE87F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05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64F8F24-F735-4472-8E45-B2895272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49C5911-16D7-4C53-9024-6A92B09B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79BFB2B7-FBF1-4F50-A09E-D64BD3478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14B54A75-76BD-48EF-9D31-5B4B16BC3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AEF737FA-DB66-4425-AADF-328EA8F24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4C90339-4EE4-46BE-825A-4C46BFE5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396EB915-23DD-4692-955D-B0DF9B6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675E4D3-4A2B-4D90-8462-AC7D7B14A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506870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692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C6FB86-C26E-4A07-BE07-BF95DC4A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CD0F74F-6923-4071-8445-2A4588C4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F60D6D6-7639-4CD6-B82F-B2E3922D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2DAAF64-CDC7-4145-B216-138562A9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05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D5F4D3">
            <a:alpha val="5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2A248FA-AD08-46C9-8734-0A48BA84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5AD66DA-A287-4A2D-8F43-2718B59B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E569410-EBEC-4C7D-9569-6CBD04AD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1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ECFE1D8-8AFB-4B1C-BD7A-46A027DA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C38891-2022-4CF4-AD3A-06A2E89DC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E56416A-3DBB-4A11-A869-E142EE573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9E05D4A-63A3-4307-8327-23D67DBA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CA8D185-466D-4FE8-AB58-F133ECA2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AAC1867-21EC-407F-9660-008FD3EF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23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BC7EF06-4581-4E3C-9D60-045F675D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70C308DB-1C30-4272-84A5-914CD0C03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F5345DE-7B89-4376-9A34-04813A63A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C2DFC0A-6DD9-44D1-BC26-6EC64FFD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C289EE7-8220-4490-A8A2-EB40C147EA7D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3F13F37-44B1-4792-A2DD-D9F31CF1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03FD034-42BB-4944-BF16-9310AEC5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65519FF-B1F0-4C70-9B33-B29F9B16A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09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59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1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derkid.com.tw/2019/04/11/2019-%E6%9C%80%E6%96%B0%EF%BC%81%E5%85%A8%E5%8F%B0%E7%94%9F%E8%82%B2%E6%B4%A5%E8%B2%BC%E3%80%81%E8%82%B2%E5%85%92%E6%B4%A5%E8%B2%BC%E3%80%81%E6%89%98%E8%82%B2%E8%A3%9C%E5%8A%A9%E7%B8%BD%E6%95%B4/" TargetMode="External"/><Relationship Id="rId2" Type="http://schemas.openxmlformats.org/officeDocument/2006/relationships/hyperlink" Target="https://win.dgbas.gov.tw/fies/214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nder.ey.gov.tw/gecdb/Stat_Statistics_Query.aspx?sn=0ocK73quSjf2fZsoKsmEcw@@&amp;statsn=vIx7Y$TkU7usJ$oHS!Ds3A@@&amp;d=m9ww9odNZAz2Rc5Ooj$wIQ@@" TargetMode="External"/><Relationship Id="rId5" Type="http://schemas.openxmlformats.org/officeDocument/2006/relationships/hyperlink" Target="https://ws.moi.gov.tw/001/Upload/400/relfile/0/4413/aae2b73a-cbc3-4700-a748-03bbd9e2c932/month/month.html" TargetMode="External"/><Relationship Id="rId4" Type="http://schemas.openxmlformats.org/officeDocument/2006/relationships/hyperlink" Target="https://www.ettoday.net/news/20210422/1965918.htm#ixzz6wWC8VfFO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="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xmlns="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xmlns="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xmlns="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6DB83DF8-DF8B-4AD1-BB13-9D53EE201EC2}"/>
              </a:ext>
            </a:extLst>
          </p:cNvPr>
          <p:cNvSpPr/>
          <p:nvPr/>
        </p:nvSpPr>
        <p:spPr>
          <a:xfrm>
            <a:off x="6858000" y="-381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xmlns="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xmlns="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xmlns="" id="{0E963D3B-9673-41C7-B807-2CA69F01AD6D}"/>
              </a:ext>
            </a:extLst>
          </p:cNvPr>
          <p:cNvSpPr/>
          <p:nvPr/>
        </p:nvSpPr>
        <p:spPr>
          <a:xfrm>
            <a:off x="1542994" y="1027188"/>
            <a:ext cx="9310543" cy="430508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xmlns="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xmlns="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xmlns="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xmlns="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E5A332DA-23F7-41BA-8D66-81F27A4DF215}"/>
              </a:ext>
            </a:extLst>
          </p:cNvPr>
          <p:cNvSpPr/>
          <p:nvPr/>
        </p:nvSpPr>
        <p:spPr>
          <a:xfrm>
            <a:off x="2110302" y="102783"/>
            <a:ext cx="1470836" cy="14708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3" name="Google Shape;54;p13"/>
          <p:cNvSpPr txBox="1">
            <a:spLocks/>
          </p:cNvSpPr>
          <p:nvPr/>
        </p:nvSpPr>
        <p:spPr>
          <a:xfrm>
            <a:off x="1795583" y="1456641"/>
            <a:ext cx="8520600" cy="23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30769"/>
              </a:lnSpc>
              <a:spcBef>
                <a:spcPts val="800"/>
              </a:spcBef>
              <a:spcAft>
                <a:spcPts val="800"/>
              </a:spcAft>
            </a:pPr>
            <a:r>
              <a:rPr lang="zh-TW" altLang="en-US" sz="5244" b="1" dirty="0" smtClean="0">
                <a:solidFill>
                  <a:srgbClr val="0F0001"/>
                </a:solidFill>
              </a:rPr>
              <a:t>「生」淚俱「下」</a:t>
            </a:r>
            <a:endParaRPr lang="zh-TW" altLang="en-US" dirty="0"/>
          </a:p>
        </p:txBody>
      </p:sp>
      <p:sp>
        <p:nvSpPr>
          <p:cNvPr id="134" name="Google Shape;55;p13"/>
          <p:cNvSpPr txBox="1">
            <a:spLocks/>
          </p:cNvSpPr>
          <p:nvPr/>
        </p:nvSpPr>
        <p:spPr>
          <a:xfrm>
            <a:off x="1937966" y="373812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dirty="0" smtClean="0"/>
              <a:t>──六都生育率分析</a:t>
            </a:r>
            <a:endParaRPr lang="zh-TW" altLang="en-US" dirty="0"/>
          </a:p>
        </p:txBody>
      </p:sp>
      <p:sp>
        <p:nvSpPr>
          <p:cNvPr id="135" name="Google Shape;56;p13"/>
          <p:cNvSpPr txBox="1"/>
          <p:nvPr/>
        </p:nvSpPr>
        <p:spPr>
          <a:xfrm>
            <a:off x="6817812" y="5677271"/>
            <a:ext cx="504421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B10933032  張</a:t>
            </a:r>
            <a:r>
              <a:rPr lang="zh-TW" sz="2000" dirty="0" smtClean="0"/>
              <a:t>鈞涵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  </a:t>
            </a:r>
            <a:r>
              <a:rPr lang="zh-TW" sz="2000" dirty="0" smtClean="0"/>
              <a:t>B10933005  郭融</a:t>
            </a:r>
            <a:endParaRPr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 smtClean="0">
                <a:solidFill>
                  <a:schemeClr val="dk1"/>
                </a:solidFill>
              </a:rPr>
              <a:t>B</a:t>
            </a:r>
            <a:r>
              <a:rPr lang="zh-TW" sz="2000" dirty="0">
                <a:solidFill>
                  <a:schemeClr val="dk1"/>
                </a:solidFill>
              </a:rPr>
              <a:t>10933037  楊上</a:t>
            </a:r>
            <a:r>
              <a:rPr lang="zh-TW" sz="2000" dirty="0" smtClean="0">
                <a:solidFill>
                  <a:schemeClr val="dk1"/>
                </a:solidFill>
              </a:rPr>
              <a:t>毅</a:t>
            </a:r>
            <a:r>
              <a:rPr lang="en-US" altLang="zh-TW" sz="2000" dirty="0">
                <a:solidFill>
                  <a:schemeClr val="dk1"/>
                </a:solidFill>
              </a:rPr>
              <a:t> </a:t>
            </a:r>
            <a:r>
              <a:rPr lang="en-US" altLang="zh-TW" sz="2000" dirty="0" smtClean="0">
                <a:solidFill>
                  <a:schemeClr val="dk1"/>
                </a:solidFill>
              </a:rPr>
              <a:t>  </a:t>
            </a:r>
            <a:r>
              <a:rPr lang="zh-TW" sz="2000" dirty="0" smtClean="0">
                <a:solidFill>
                  <a:schemeClr val="dk1"/>
                </a:solidFill>
              </a:rPr>
              <a:t>B</a:t>
            </a:r>
            <a:r>
              <a:rPr lang="zh-TW" sz="2000" dirty="0">
                <a:solidFill>
                  <a:schemeClr val="dk1"/>
                </a:solidFill>
              </a:rPr>
              <a:t>10933006  胡乃丰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533184" y="1338028"/>
            <a:ext cx="5642598" cy="1902364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62878"/>
            <a:ext cx="12294704" cy="21067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68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2019年</a:t>
            </a:r>
            <a:r>
              <a:rPr lang="en-US" altLang="zh-TW" sz="3600" dirty="0" smtClean="0"/>
              <a:t>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都生育補助分析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6108475" y="2036733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05;p19"/>
          <p:cNvSpPr txBox="1">
            <a:spLocks/>
          </p:cNvSpPr>
          <p:nvPr/>
        </p:nvSpPr>
        <p:spPr>
          <a:xfrm>
            <a:off x="839362" y="1328147"/>
            <a:ext cx="5256638" cy="1803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2400" dirty="0">
                <a:solidFill>
                  <a:schemeClr val="bg1"/>
                </a:solidFill>
              </a:rPr>
              <a:t>六都中，北部都市的生育補助較中南部都市高，其中以桃園市</a:t>
            </a:r>
            <a:r>
              <a:rPr lang="zh-TW" altLang="en-US" sz="2400" dirty="0" smtClean="0">
                <a:solidFill>
                  <a:schemeClr val="bg1"/>
                </a:solidFill>
              </a:rPr>
              <a:t>最高。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TW" altLang="en-US" sz="2400" dirty="0" smtClean="0">
                <a:solidFill>
                  <a:schemeClr val="bg1"/>
                </a:solidFill>
              </a:rPr>
              <a:t>與</a:t>
            </a:r>
            <a:r>
              <a:rPr lang="zh-TW" altLang="en-US" sz="2400" dirty="0">
                <a:solidFill>
                  <a:schemeClr val="bg1"/>
                </a:solidFill>
              </a:rPr>
              <a:t>生育率成正相關</a:t>
            </a:r>
            <a:r>
              <a:rPr lang="zh-TW" altLang="en-US" sz="2400" dirty="0" smtClean="0">
                <a:solidFill>
                  <a:schemeClr val="bg1"/>
                </a:solidFill>
              </a:rPr>
              <a:t>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Google Shape;121;p21"/>
          <p:cNvPicPr preferRelativeResize="0"/>
          <p:nvPr/>
        </p:nvPicPr>
        <p:blipFill rotWithShape="1">
          <a:blip r:embed="rId3">
            <a:alphaModFix/>
          </a:blip>
          <a:srcRect l="20488" t="29339" r="53833" b="53438"/>
          <a:stretch/>
        </p:blipFill>
        <p:spPr>
          <a:xfrm>
            <a:off x="269877" y="3334615"/>
            <a:ext cx="4443226" cy="152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2;p21"/>
          <p:cNvPicPr preferRelativeResize="0"/>
          <p:nvPr/>
        </p:nvPicPr>
        <p:blipFill rotWithShape="1">
          <a:blip r:embed="rId3">
            <a:alphaModFix/>
          </a:blip>
          <a:srcRect l="20342" t="70678" r="20348" b="4183"/>
          <a:stretch/>
        </p:blipFill>
        <p:spPr>
          <a:xfrm>
            <a:off x="269877" y="4839928"/>
            <a:ext cx="8443248" cy="201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4;p20"/>
          <p:cNvPicPr preferRelativeResize="0"/>
          <p:nvPr/>
        </p:nvPicPr>
        <p:blipFill rotWithShape="1">
          <a:blip r:embed="rId4">
            <a:alphaModFix/>
          </a:blip>
          <a:srcRect l="20969" t="26409" r="38827" b="7167"/>
          <a:stretch/>
        </p:blipFill>
        <p:spPr>
          <a:xfrm>
            <a:off x="7119991" y="1385713"/>
            <a:ext cx="4962418" cy="4511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4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60490" y="1419489"/>
            <a:ext cx="5883456" cy="2596822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52939"/>
            <a:ext cx="12192000" cy="31006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6821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2019年</a:t>
            </a:r>
            <a:r>
              <a:rPr lang="zh-TW" altLang="en-US" sz="3600" dirty="0" smtClean="0"/>
              <a:t>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都托育機構數量分析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6105069" y="2443838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Google Shape;129;p22"/>
          <p:cNvPicPr preferRelativeResize="0"/>
          <p:nvPr/>
        </p:nvPicPr>
        <p:blipFill rotWithShape="1">
          <a:blip r:embed="rId2">
            <a:alphaModFix/>
          </a:blip>
          <a:srcRect l="6466" r="10731"/>
          <a:stretch/>
        </p:blipFill>
        <p:spPr>
          <a:xfrm>
            <a:off x="6739847" y="1962365"/>
            <a:ext cx="5221233" cy="425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1;p22"/>
          <p:cNvPicPr preferRelativeResize="0"/>
          <p:nvPr/>
        </p:nvPicPr>
        <p:blipFill rotWithShape="1">
          <a:blip r:embed="rId3">
            <a:alphaModFix/>
          </a:blip>
          <a:srcRect l="15590" t="13738" b="33029"/>
          <a:stretch/>
        </p:blipFill>
        <p:spPr>
          <a:xfrm>
            <a:off x="692005" y="5935643"/>
            <a:ext cx="4726648" cy="74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2;p22"/>
          <p:cNvSpPr txBox="1"/>
          <p:nvPr/>
        </p:nvSpPr>
        <p:spPr>
          <a:xfrm>
            <a:off x="513543" y="1466072"/>
            <a:ext cx="5459763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bg1"/>
                </a:solidFill>
              </a:rPr>
              <a:t>六都中，新北市與臺北市的托育機構明顯比其他都市數量多。由於雙北地區人口較多、較密集，因此托育機構需求量較高，數量較多。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3" name="Google Shape;130;p22"/>
          <p:cNvPicPr preferRelativeResize="0"/>
          <p:nvPr/>
        </p:nvPicPr>
        <p:blipFill rotWithShape="1">
          <a:blip r:embed="rId4">
            <a:alphaModFix/>
          </a:blip>
          <a:srcRect l="23506"/>
          <a:stretch/>
        </p:blipFill>
        <p:spPr>
          <a:xfrm>
            <a:off x="692005" y="4251856"/>
            <a:ext cx="4054656" cy="1661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62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xmlns="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xmlns="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xmlns="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xmlns="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xmlns="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03 </a:t>
            </a:r>
            <a:r>
              <a:rPr lang="zh-TW" altLang="en-US" sz="6000" dirty="0" smtClean="0">
                <a:solidFill>
                  <a:schemeClr val="dk1"/>
                </a:solidFill>
              </a:rPr>
              <a:t>洞見</a:t>
            </a:r>
            <a:r>
              <a:rPr lang="zh-TW" altLang="en-US" sz="6000" dirty="0">
                <a:solidFill>
                  <a:schemeClr val="dk1"/>
                </a:solidFill>
              </a:rPr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53479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 flipV="1">
            <a:off x="0" y="1150706"/>
            <a:ext cx="12192000" cy="33241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2144" y="4965077"/>
            <a:ext cx="113877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「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生育補助」、「托育機構數量」與「生育率」交叉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比對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有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一定程度的</a:t>
            </a:r>
            <a:r>
              <a:rPr lang="zh-TW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正相關</a:t>
            </a:r>
            <a:endParaRPr lang="zh-TW" altLang="en-US" sz="2400" dirty="0"/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雙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北的人口密度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最高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zh-TW" altLang="en-US" sz="2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→ 生育補助與托育機構數應隨需求量增加</a:t>
            </a:r>
            <a:endParaRPr lang="zh-TW" altLang="en-US" sz="2400" dirty="0" smtClean="0"/>
          </a:p>
        </p:txBody>
      </p:sp>
      <p:pic>
        <p:nvPicPr>
          <p:cNvPr id="1026" name="Picture 2" descr="https://lh3.googleusercontent.com/C5CvCSLIdupUlHOafg4qVOsLMujQlV-dxnRQJvq1ztvaK_xESqUjVp3L5r4NNuSkdSrkjBDXhoAYE-eUP0ZL4imAxeGno8y14IRpTWmYsQCRHosGYl9nTyDhmNz7H56ZVZsegQdzy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9" y="1656209"/>
            <a:ext cx="10115273" cy="283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1094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生育率困境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92006" y="2222811"/>
            <a:ext cx="108275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對策：</a:t>
            </a:r>
            <a:endParaRPr lang="zh-TW" alt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1. 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增加新北市、臺北市及桃園市之托育機構數量</a:t>
            </a:r>
            <a:endParaRPr lang="zh-TW" altLang="en-US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altLang="zh-TW" sz="32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調高生育津貼，以吸引年輕夫妻或幫助有經濟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狀況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的</a:t>
            </a:r>
            <a:r>
              <a:rPr lang="zh-TW" altLang="en-US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家庭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81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DE3597CA-5B39-4140-90E9-1094DB36DB1D}"/>
              </a:ext>
            </a:extLst>
          </p:cNvPr>
          <p:cNvSpPr/>
          <p:nvPr/>
        </p:nvSpPr>
        <p:spPr>
          <a:xfrm>
            <a:off x="-27163" y="2240344"/>
            <a:ext cx="12192000" cy="2789434"/>
          </a:xfrm>
          <a:prstGeom prst="rect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2F926F71-9C38-49D8-B4F5-349803CD2919}"/>
              </a:ext>
            </a:extLst>
          </p:cNvPr>
          <p:cNvSpPr/>
          <p:nvPr/>
        </p:nvSpPr>
        <p:spPr>
          <a:xfrm rot="17301249" flipH="1">
            <a:off x="10532886" y="-1187678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xmlns="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xmlns="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xmlns="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xmlns="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C8A0BBD3-EE98-4E69-8B2C-B57ADEBDA2BB}"/>
              </a:ext>
            </a:extLst>
          </p:cNvPr>
          <p:cNvSpPr/>
          <p:nvPr/>
        </p:nvSpPr>
        <p:spPr>
          <a:xfrm>
            <a:off x="1769782" y="4172409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xmlns="" id="{D82A4627-BA6C-4E10-B0E9-39338C9CA790}"/>
              </a:ext>
            </a:extLst>
          </p:cNvPr>
          <p:cNvSpPr txBox="1"/>
          <p:nvPr/>
        </p:nvSpPr>
        <p:spPr>
          <a:xfrm>
            <a:off x="3475325" y="3175663"/>
            <a:ext cx="732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zh-TW" altLang="en-US" sz="5400" dirty="0"/>
              <a:t> </a:t>
            </a:r>
            <a:r>
              <a:rPr lang="zh-TW" altLang="en-US" sz="5400" dirty="0" smtClean="0"/>
              <a:t>        </a:t>
            </a:r>
            <a:r>
              <a:rPr lang="zh-TW" altLang="en-US" sz="5400" dirty="0" smtClean="0">
                <a:solidFill>
                  <a:schemeClr val="bg1"/>
                </a:solidFill>
              </a:rPr>
              <a:t>結論</a:t>
            </a:r>
            <a:endParaRPr lang="zh-TW" altLang="en-US" sz="5400" dirty="0">
              <a:solidFill>
                <a:schemeClr val="bg1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2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xmlns="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xmlns="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xmlns="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xmlns="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xmlns="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732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altLang="zh-CN" sz="54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04 </a:t>
            </a:r>
            <a:r>
              <a:rPr lang="zh-TW" altLang="en-US" sz="5400" dirty="0">
                <a:solidFill>
                  <a:schemeClr val="dk1"/>
                </a:solidFill>
              </a:rPr>
              <a:t>資料來源</a:t>
            </a:r>
            <a:r>
              <a:rPr lang="en-US" altLang="zh-TW" sz="5400" dirty="0" smtClean="0">
                <a:solidFill>
                  <a:schemeClr val="dk1"/>
                </a:solidFill>
              </a:rPr>
              <a:t>&amp;</a:t>
            </a:r>
            <a:r>
              <a:rPr lang="zh-TW" altLang="en-US" sz="5400" dirty="0" smtClean="0">
                <a:solidFill>
                  <a:schemeClr val="dk1"/>
                </a:solidFill>
              </a:rPr>
              <a:t>團隊</a:t>
            </a:r>
            <a:r>
              <a:rPr lang="zh-TW" altLang="en-US" sz="5400" dirty="0">
                <a:solidFill>
                  <a:schemeClr val="dk1"/>
                </a:solidFill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33340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0" y="1183945"/>
            <a:ext cx="12192000" cy="7334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Google Shape;156;p26"/>
          <p:cNvSpPr txBox="1">
            <a:spLocks/>
          </p:cNvSpPr>
          <p:nvPr/>
        </p:nvSpPr>
        <p:spPr>
          <a:xfrm>
            <a:off x="6190194" y="494730"/>
            <a:ext cx="4637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8" name="Google Shape;157;p26"/>
          <p:cNvSpPr txBox="1">
            <a:spLocks/>
          </p:cNvSpPr>
          <p:nvPr/>
        </p:nvSpPr>
        <p:spPr>
          <a:xfrm>
            <a:off x="5774910" y="1783466"/>
            <a:ext cx="5784300" cy="4498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家庭收支調查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常用歷年資料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2019 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全台生育津貼、育兒津貼、托育補助總整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影／台灣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生育率將墊底？學者估「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14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萬」籲鼓勵結婚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en-US" altLang="zh-TW" sz="2400" u="sng" dirty="0" err="1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ETtoday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政治新聞 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| </a:t>
            </a:r>
            <a:r>
              <a:rPr lang="en-US" altLang="zh-TW" sz="2400" u="sng" dirty="0" err="1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ETtoday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新聞雲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內政統計月報</a:t>
            </a:r>
            <a:endParaRPr lang="zh-TW" altLang="en-US" sz="2400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  <a:p>
            <a:pPr marL="469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行政院性別平等委員會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重要性別統計庫</a:t>
            </a:r>
            <a:r>
              <a:rPr lang="en-US" altLang="zh-TW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TW" altLang="en-US" sz="2400" u="sng" dirty="0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JhengHei"/>
                <a:sym typeface="Microsoft JhengHei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托育中心家數</a:t>
            </a:r>
            <a:endParaRPr lang="en-US" altLang="zh-TW" sz="2400" u="sng" dirty="0" smtClean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JhengHei"/>
              <a:sym typeface="Microsoft JhengHei"/>
            </a:endParaRPr>
          </a:p>
        </p:txBody>
      </p:sp>
      <p:sp>
        <p:nvSpPr>
          <p:cNvPr id="9" name="Google Shape;158;p26"/>
          <p:cNvSpPr txBox="1"/>
          <p:nvPr/>
        </p:nvSpPr>
        <p:spPr>
          <a:xfrm>
            <a:off x="492923" y="1599850"/>
            <a:ext cx="496366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solidFill>
                  <a:schemeClr val="dk1"/>
                </a:solidFill>
              </a:rPr>
              <a:t>資料</a:t>
            </a:r>
            <a:r>
              <a:rPr lang="zh-TW" altLang="en-US" sz="2800" dirty="0">
                <a:solidFill>
                  <a:schemeClr val="dk1"/>
                </a:solidFill>
              </a:rPr>
              <a:t>、數據</a:t>
            </a:r>
            <a:r>
              <a:rPr lang="zh-TW" altLang="en-US" sz="2800" dirty="0" smtClean="0">
                <a:solidFill>
                  <a:schemeClr val="dk1"/>
                </a:solidFill>
              </a:rPr>
              <a:t>整理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全員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資料</a:t>
            </a:r>
            <a:r>
              <a:rPr lang="zh-TW" altLang="en-US" sz="2800" dirty="0" smtClean="0">
                <a:solidFill>
                  <a:schemeClr val="dk1"/>
                </a:solidFill>
              </a:rPr>
              <a:t>視覺化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全員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簡報</a:t>
            </a:r>
            <a:r>
              <a:rPr lang="zh-TW" altLang="en-US" sz="2800" dirty="0" smtClean="0">
                <a:solidFill>
                  <a:schemeClr val="dk1"/>
                </a:solidFill>
              </a:rPr>
              <a:t>製作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楊上</a:t>
            </a:r>
            <a:r>
              <a:rPr lang="zh-TW" altLang="en-US" sz="2800" dirty="0" smtClean="0">
                <a:solidFill>
                  <a:schemeClr val="dk1"/>
                </a:solidFill>
              </a:rPr>
              <a:t>毅、張</a:t>
            </a:r>
            <a:r>
              <a:rPr lang="zh-TW" altLang="en-US" sz="2800" dirty="0">
                <a:solidFill>
                  <a:schemeClr val="dk1"/>
                </a:solidFill>
              </a:rPr>
              <a:t>鈞涵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dk1"/>
                </a:solidFill>
              </a:rPr>
              <a:t>上台</a:t>
            </a:r>
            <a:r>
              <a:rPr lang="zh-TW" altLang="en-US" sz="2800" dirty="0" smtClean="0">
                <a:solidFill>
                  <a:schemeClr val="dk1"/>
                </a:solidFill>
              </a:rPr>
              <a:t>報告</a:t>
            </a:r>
            <a:r>
              <a:rPr lang="en-US" altLang="zh-TW" sz="2800" dirty="0" smtClean="0">
                <a:solidFill>
                  <a:schemeClr val="dk1"/>
                </a:solidFill>
              </a:rPr>
              <a:t>:</a:t>
            </a:r>
            <a:r>
              <a:rPr lang="zh-TW" altLang="en-US" sz="2800" dirty="0" smtClean="0">
                <a:solidFill>
                  <a:schemeClr val="dk1"/>
                </a:solidFill>
              </a:rPr>
              <a:t> </a:t>
            </a:r>
            <a:r>
              <a:rPr lang="zh-TW" altLang="en-US" sz="2800" dirty="0">
                <a:solidFill>
                  <a:schemeClr val="dk1"/>
                </a:solidFill>
              </a:rPr>
              <a:t>胡乃</a:t>
            </a:r>
            <a:r>
              <a:rPr lang="zh-TW" altLang="en-US" sz="2800" dirty="0" smtClean="0">
                <a:solidFill>
                  <a:schemeClr val="dk1"/>
                </a:solidFill>
              </a:rPr>
              <a:t>丰、 </a:t>
            </a:r>
            <a:r>
              <a:rPr lang="zh-TW" altLang="en-US" sz="2800" dirty="0">
                <a:solidFill>
                  <a:schemeClr val="dk1"/>
                </a:solidFill>
              </a:rPr>
              <a:t>郭</a:t>
            </a:r>
            <a:r>
              <a:rPr lang="zh-TW" altLang="en-US" sz="2800" dirty="0" smtClean="0">
                <a:solidFill>
                  <a:schemeClr val="dk1"/>
                </a:solidFill>
              </a:rPr>
              <a:t>融</a:t>
            </a:r>
            <a:endParaRPr lang="zh-TW" altLang="en-US" sz="2800" dirty="0">
              <a:solidFill>
                <a:schemeClr val="dk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1463" y="42109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sz="3600" dirty="0">
                <a:solidFill>
                  <a:schemeClr val="dk1"/>
                </a:solidFill>
              </a:rPr>
              <a:t>團隊分工</a:t>
            </a:r>
          </a:p>
        </p:txBody>
      </p:sp>
    </p:spTree>
    <p:extLst>
      <p:ext uri="{BB962C8B-B14F-4D97-AF65-F5344CB8AC3E}">
        <p14:creationId xmlns:p14="http://schemas.microsoft.com/office/powerpoint/2010/main" val="6512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160311D3-565E-430A-98F6-AFD557A5EC42}"/>
              </a:ext>
            </a:extLst>
          </p:cNvPr>
          <p:cNvSpPr/>
          <p:nvPr/>
        </p:nvSpPr>
        <p:spPr>
          <a:xfrm>
            <a:off x="5615217" y="-126999"/>
            <a:ext cx="3465283" cy="2781300"/>
          </a:xfrm>
          <a:custGeom>
            <a:avLst/>
            <a:gdLst>
              <a:gd name="connsiteX0" fmla="*/ 3251200 w 3251200"/>
              <a:gd name="connsiteY0" fmla="*/ 63500 h 2654300"/>
              <a:gd name="connsiteX1" fmla="*/ 0 w 3251200"/>
              <a:gd name="connsiteY1" fmla="*/ 2654300 h 2654300"/>
              <a:gd name="connsiteX2" fmla="*/ 647700 w 3251200"/>
              <a:gd name="connsiteY2" fmla="*/ 0 h 2654300"/>
              <a:gd name="connsiteX3" fmla="*/ 3251200 w 3251200"/>
              <a:gd name="connsiteY3" fmla="*/ 635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200" h="2654300">
                <a:moveTo>
                  <a:pt x="3251200" y="63500"/>
                </a:moveTo>
                <a:lnTo>
                  <a:pt x="0" y="2654300"/>
                </a:lnTo>
                <a:lnTo>
                  <a:pt x="647700" y="0"/>
                </a:lnTo>
                <a:lnTo>
                  <a:pt x="3251200" y="63500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xmlns="" id="{ABED508A-8867-48C2-837A-92086A7E76A3}"/>
              </a:ext>
            </a:extLst>
          </p:cNvPr>
          <p:cNvSpPr/>
          <p:nvPr/>
        </p:nvSpPr>
        <p:spPr>
          <a:xfrm rot="16200000">
            <a:off x="9248322" y="-289377"/>
            <a:ext cx="2654300" cy="3233057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pattFill prst="narVert">
            <a:fgClr>
              <a:srgbClr val="7BA9B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="" id="{9EAC7669-E39F-4072-A701-FC4A8BE40243}"/>
              </a:ext>
            </a:extLst>
          </p:cNvPr>
          <p:cNvSpPr/>
          <p:nvPr/>
        </p:nvSpPr>
        <p:spPr>
          <a:xfrm>
            <a:off x="8958943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xmlns="" id="{D29320D0-53EB-4740-B25D-AD9592F2C75C}"/>
              </a:ext>
            </a:extLst>
          </p:cNvPr>
          <p:cNvSpPr/>
          <p:nvPr/>
        </p:nvSpPr>
        <p:spPr>
          <a:xfrm flipH="1">
            <a:off x="5664202" y="0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pct90">
            <a:fgClr>
              <a:srgbClr val="94D9D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xmlns="" id="{878DF73D-1B82-4FA4-8D5D-3387DF759860}"/>
              </a:ext>
            </a:extLst>
          </p:cNvPr>
          <p:cNvSpPr/>
          <p:nvPr/>
        </p:nvSpPr>
        <p:spPr>
          <a:xfrm rot="10800000">
            <a:off x="-12699" y="0"/>
            <a:ext cx="1638300" cy="1333500"/>
          </a:xfrm>
          <a:custGeom>
            <a:avLst/>
            <a:gdLst>
              <a:gd name="connsiteX0" fmla="*/ 2634343 w 2654300"/>
              <a:gd name="connsiteY0" fmla="*/ 0 h 3233057"/>
              <a:gd name="connsiteX1" fmla="*/ 2654300 w 2654300"/>
              <a:gd name="connsiteY1" fmla="*/ 24493 h 3233057"/>
              <a:gd name="connsiteX2" fmla="*/ 2654300 w 2654300"/>
              <a:gd name="connsiteY2" fmla="*/ 3233057 h 3233057"/>
              <a:gd name="connsiteX3" fmla="*/ 0 w 2654300"/>
              <a:gd name="connsiteY3" fmla="*/ 323305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4300" h="3233057">
                <a:moveTo>
                  <a:pt x="2634343" y="0"/>
                </a:moveTo>
                <a:lnTo>
                  <a:pt x="2654300" y="24493"/>
                </a:lnTo>
                <a:lnTo>
                  <a:pt x="2654300" y="3233057"/>
                </a:lnTo>
                <a:lnTo>
                  <a:pt x="0" y="3233057"/>
                </a:lnTo>
                <a:close/>
              </a:path>
            </a:pathLst>
          </a:cu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xmlns="" id="{987C4C5D-1F08-4BF0-8F6B-D3F52419C242}"/>
              </a:ext>
            </a:extLst>
          </p:cNvPr>
          <p:cNvSpPr/>
          <p:nvPr/>
        </p:nvSpPr>
        <p:spPr>
          <a:xfrm rot="4409408" flipH="1">
            <a:off x="1076111" y="3283764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xmlns="" id="{8AB2A6C8-96DB-4AD6-895A-44703340D4AD}"/>
              </a:ext>
            </a:extLst>
          </p:cNvPr>
          <p:cNvSpPr/>
          <p:nvPr/>
        </p:nvSpPr>
        <p:spPr>
          <a:xfrm rot="10800000" flipH="1">
            <a:off x="-43543" y="0"/>
            <a:ext cx="3065768" cy="43815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="" id="{6DB83DF8-DF8B-4AD1-BB13-9D53EE201EC2}"/>
              </a:ext>
            </a:extLst>
          </p:cNvPr>
          <p:cNvSpPr/>
          <p:nvPr/>
        </p:nvSpPr>
        <p:spPr>
          <a:xfrm>
            <a:off x="6858001" y="12700"/>
            <a:ext cx="5364843" cy="6896100"/>
          </a:xfrm>
          <a:custGeom>
            <a:avLst/>
            <a:gdLst>
              <a:gd name="connsiteX0" fmla="*/ 2044700 w 5435600"/>
              <a:gd name="connsiteY0" fmla="*/ 0 h 6883400"/>
              <a:gd name="connsiteX1" fmla="*/ 0 w 5435600"/>
              <a:gd name="connsiteY1" fmla="*/ 6883400 h 6883400"/>
              <a:gd name="connsiteX2" fmla="*/ 5435600 w 5435600"/>
              <a:gd name="connsiteY2" fmla="*/ 6870700 h 6883400"/>
              <a:gd name="connsiteX3" fmla="*/ 5321300 w 5435600"/>
              <a:gd name="connsiteY3" fmla="*/ 2616200 h 6883400"/>
              <a:gd name="connsiteX4" fmla="*/ 3810000 w 5435600"/>
              <a:gd name="connsiteY4" fmla="*/ 5638800 h 6883400"/>
              <a:gd name="connsiteX5" fmla="*/ 2044700 w 5435600"/>
              <a:gd name="connsiteY5" fmla="*/ 0 h 6883400"/>
              <a:gd name="connsiteX0" fmla="*/ 2121906 w 5435600"/>
              <a:gd name="connsiteY0" fmla="*/ 0 h 6986910"/>
              <a:gd name="connsiteX1" fmla="*/ 0 w 5435600"/>
              <a:gd name="connsiteY1" fmla="*/ 6986910 h 6986910"/>
              <a:gd name="connsiteX2" fmla="*/ 5435600 w 5435600"/>
              <a:gd name="connsiteY2" fmla="*/ 6974210 h 6986910"/>
              <a:gd name="connsiteX3" fmla="*/ 5321300 w 5435600"/>
              <a:gd name="connsiteY3" fmla="*/ 2719710 h 6986910"/>
              <a:gd name="connsiteX4" fmla="*/ 3810000 w 5435600"/>
              <a:gd name="connsiteY4" fmla="*/ 5742310 h 6986910"/>
              <a:gd name="connsiteX5" fmla="*/ 2121906 w 5435600"/>
              <a:gd name="connsiteY5" fmla="*/ 0 h 6986910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21300 w 5435600"/>
              <a:gd name="connsiteY3" fmla="*/ 2758526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385638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10000 w 5435600"/>
              <a:gd name="connsiteY4" fmla="*/ 5781126 h 7025726"/>
              <a:gd name="connsiteX5" fmla="*/ 2109039 w 5435600"/>
              <a:gd name="connsiteY5" fmla="*/ 0 h 7025726"/>
              <a:gd name="connsiteX0" fmla="*/ 2109039 w 5435600"/>
              <a:gd name="connsiteY0" fmla="*/ 0 h 7025726"/>
              <a:gd name="connsiteX1" fmla="*/ 0 w 5435600"/>
              <a:gd name="connsiteY1" fmla="*/ 7025726 h 7025726"/>
              <a:gd name="connsiteX2" fmla="*/ 5435600 w 5435600"/>
              <a:gd name="connsiteY2" fmla="*/ 7013026 h 7025726"/>
              <a:gd name="connsiteX3" fmla="*/ 5411374 w 5435600"/>
              <a:gd name="connsiteY3" fmla="*/ 2719710 h 7025726"/>
              <a:gd name="connsiteX4" fmla="*/ 3848603 w 5435600"/>
              <a:gd name="connsiteY4" fmla="*/ 5690555 h 7025726"/>
              <a:gd name="connsiteX5" fmla="*/ 2109039 w 5435600"/>
              <a:gd name="connsiteY5" fmla="*/ 0 h 702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35600" h="7025726">
                <a:moveTo>
                  <a:pt x="2109039" y="0"/>
                </a:moveTo>
                <a:lnTo>
                  <a:pt x="0" y="7025726"/>
                </a:lnTo>
                <a:lnTo>
                  <a:pt x="5435600" y="7013026"/>
                </a:lnTo>
                <a:lnTo>
                  <a:pt x="5411374" y="2719710"/>
                </a:lnTo>
                <a:lnTo>
                  <a:pt x="3848603" y="5690555"/>
                </a:lnTo>
                <a:lnTo>
                  <a:pt x="2109039" y="0"/>
                </a:ln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AB20F490-F303-47D1-874C-844561A7E646}"/>
              </a:ext>
            </a:extLst>
          </p:cNvPr>
          <p:cNvSpPr/>
          <p:nvPr/>
        </p:nvSpPr>
        <p:spPr>
          <a:xfrm rot="10800000">
            <a:off x="3895354" y="12700"/>
            <a:ext cx="2405937" cy="5016500"/>
          </a:xfrm>
          <a:prstGeom prst="triangl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xmlns="" id="{EE0BF743-9E07-492D-86ED-65238BA84AC3}"/>
              </a:ext>
            </a:extLst>
          </p:cNvPr>
          <p:cNvSpPr/>
          <p:nvPr/>
        </p:nvSpPr>
        <p:spPr>
          <a:xfrm>
            <a:off x="-12699" y="0"/>
            <a:ext cx="1612900" cy="4318000"/>
          </a:xfrm>
          <a:custGeom>
            <a:avLst/>
            <a:gdLst>
              <a:gd name="connsiteX0" fmla="*/ 1612900 w 1612900"/>
              <a:gd name="connsiteY0" fmla="*/ 0 h 4318000"/>
              <a:gd name="connsiteX1" fmla="*/ 12700 w 1612900"/>
              <a:gd name="connsiteY1" fmla="*/ 1295400 h 4318000"/>
              <a:gd name="connsiteX2" fmla="*/ 0 w 1612900"/>
              <a:gd name="connsiteY2" fmla="*/ 4318000 h 4318000"/>
              <a:gd name="connsiteX3" fmla="*/ 1612900 w 1612900"/>
              <a:gd name="connsiteY3" fmla="*/ 0 h 43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4318000">
                <a:moveTo>
                  <a:pt x="1612900" y="0"/>
                </a:moveTo>
                <a:lnTo>
                  <a:pt x="12700" y="1295400"/>
                </a:lnTo>
                <a:cubicBezTo>
                  <a:pt x="8467" y="2302933"/>
                  <a:pt x="4233" y="3310467"/>
                  <a:pt x="0" y="4318000"/>
                </a:cubicBezTo>
                <a:lnTo>
                  <a:pt x="1612900" y="0"/>
                </a:lnTo>
                <a:close/>
              </a:path>
            </a:pathLst>
          </a:custGeom>
          <a:pattFill prst="wdDnDiag">
            <a:fgClr>
              <a:srgbClr val="F4D96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xmlns="" id="{9ED6AE3D-BF31-4498-834A-DD9509BBAE5B}"/>
              </a:ext>
            </a:extLst>
          </p:cNvPr>
          <p:cNvSpPr/>
          <p:nvPr/>
        </p:nvSpPr>
        <p:spPr>
          <a:xfrm>
            <a:off x="4826000" y="2654300"/>
            <a:ext cx="2463800" cy="4267200"/>
          </a:xfrm>
          <a:custGeom>
            <a:avLst/>
            <a:gdLst>
              <a:gd name="connsiteX0" fmla="*/ 838200 w 2463800"/>
              <a:gd name="connsiteY0" fmla="*/ 0 h 4267200"/>
              <a:gd name="connsiteX1" fmla="*/ 0 w 2463800"/>
              <a:gd name="connsiteY1" fmla="*/ 3505200 h 4267200"/>
              <a:gd name="connsiteX2" fmla="*/ 1130300 w 2463800"/>
              <a:gd name="connsiteY2" fmla="*/ 4267200 h 4267200"/>
              <a:gd name="connsiteX3" fmla="*/ 2095500 w 2463800"/>
              <a:gd name="connsiteY3" fmla="*/ 4216400 h 4267200"/>
              <a:gd name="connsiteX4" fmla="*/ 2463800 w 2463800"/>
              <a:gd name="connsiteY4" fmla="*/ 2933700 h 4267200"/>
              <a:gd name="connsiteX5" fmla="*/ 838200 w 2463800"/>
              <a:gd name="connsiteY5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800" h="4267200">
                <a:moveTo>
                  <a:pt x="838200" y="0"/>
                </a:moveTo>
                <a:lnTo>
                  <a:pt x="0" y="3505200"/>
                </a:lnTo>
                <a:lnTo>
                  <a:pt x="1130300" y="4267200"/>
                </a:lnTo>
                <a:lnTo>
                  <a:pt x="2095500" y="4216400"/>
                </a:lnTo>
                <a:lnTo>
                  <a:pt x="2463800" y="2933700"/>
                </a:lnTo>
                <a:lnTo>
                  <a:pt x="838200" y="0"/>
                </a:lnTo>
                <a:close/>
              </a:path>
            </a:pathLst>
          </a:cu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xmlns="" id="{B4F33142-8EBB-472C-9A05-D0C8F8475D26}"/>
              </a:ext>
            </a:extLst>
          </p:cNvPr>
          <p:cNvSpPr/>
          <p:nvPr/>
        </p:nvSpPr>
        <p:spPr>
          <a:xfrm>
            <a:off x="-28294" y="-13284"/>
            <a:ext cx="5161185" cy="6966534"/>
          </a:xfrm>
          <a:custGeom>
            <a:avLst/>
            <a:gdLst>
              <a:gd name="connsiteX0" fmla="*/ 1727200 w 5245100"/>
              <a:gd name="connsiteY0" fmla="*/ 203200 h 7048500"/>
              <a:gd name="connsiteX1" fmla="*/ 3136900 w 5245100"/>
              <a:gd name="connsiteY1" fmla="*/ 25019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27200 w 5245100"/>
              <a:gd name="connsiteY0" fmla="*/ 203200 h 7048500"/>
              <a:gd name="connsiteX1" fmla="*/ 3098800 w 5245100"/>
              <a:gd name="connsiteY1" fmla="*/ 2463800 h 7048500"/>
              <a:gd name="connsiteX2" fmla="*/ 0 w 5245100"/>
              <a:gd name="connsiteY2" fmla="*/ 4622800 h 7048500"/>
              <a:gd name="connsiteX3" fmla="*/ 88900 w 5245100"/>
              <a:gd name="connsiteY3" fmla="*/ 7048500 h 7048500"/>
              <a:gd name="connsiteX4" fmla="*/ 2628900 w 5245100"/>
              <a:gd name="connsiteY4" fmla="*/ 4648200 h 7048500"/>
              <a:gd name="connsiteX5" fmla="*/ 4927600 w 5245100"/>
              <a:gd name="connsiteY5" fmla="*/ 6286500 h 7048500"/>
              <a:gd name="connsiteX6" fmla="*/ 5245100 w 5245100"/>
              <a:gd name="connsiteY6" fmla="*/ 5130800 h 7048500"/>
              <a:gd name="connsiteX7" fmla="*/ 4000500 w 5245100"/>
              <a:gd name="connsiteY7" fmla="*/ 0 h 7048500"/>
              <a:gd name="connsiteX8" fmla="*/ 1663700 w 5245100"/>
              <a:gd name="connsiteY8" fmla="*/ 38100 h 7048500"/>
              <a:gd name="connsiteX9" fmla="*/ 1727200 w 5245100"/>
              <a:gd name="connsiteY9" fmla="*/ 203200 h 7048500"/>
              <a:gd name="connsiteX0" fmla="*/ 1739900 w 5257800"/>
              <a:gd name="connsiteY0" fmla="*/ 203200 h 7048500"/>
              <a:gd name="connsiteX1" fmla="*/ 3111500 w 5257800"/>
              <a:gd name="connsiteY1" fmla="*/ 2463800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03200 h 7048500"/>
              <a:gd name="connsiteX1" fmla="*/ 3085893 w 5257800"/>
              <a:gd name="connsiteY1" fmla="*/ 2425107 h 7048500"/>
              <a:gd name="connsiteX2" fmla="*/ 0 w 5257800"/>
              <a:gd name="connsiteY2" fmla="*/ 4483100 h 7048500"/>
              <a:gd name="connsiteX3" fmla="*/ 101600 w 5257800"/>
              <a:gd name="connsiteY3" fmla="*/ 7048500 h 7048500"/>
              <a:gd name="connsiteX4" fmla="*/ 2641600 w 5257800"/>
              <a:gd name="connsiteY4" fmla="*/ 4648200 h 7048500"/>
              <a:gd name="connsiteX5" fmla="*/ 4940300 w 5257800"/>
              <a:gd name="connsiteY5" fmla="*/ 6286500 h 7048500"/>
              <a:gd name="connsiteX6" fmla="*/ 5257800 w 5257800"/>
              <a:gd name="connsiteY6" fmla="*/ 5130800 h 7048500"/>
              <a:gd name="connsiteX7" fmla="*/ 4013200 w 5257800"/>
              <a:gd name="connsiteY7" fmla="*/ 0 h 7048500"/>
              <a:gd name="connsiteX8" fmla="*/ 1676400 w 5257800"/>
              <a:gd name="connsiteY8" fmla="*/ 38100 h 7048500"/>
              <a:gd name="connsiteX9" fmla="*/ 1739900 w 5257800"/>
              <a:gd name="connsiteY9" fmla="*/ 203200 h 7048500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13200 w 5257800"/>
              <a:gd name="connsiteY7" fmla="*/ 26388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57800"/>
              <a:gd name="connsiteY0" fmla="*/ 229588 h 7074888"/>
              <a:gd name="connsiteX1" fmla="*/ 3085893 w 5257800"/>
              <a:gd name="connsiteY1" fmla="*/ 2451495 h 7074888"/>
              <a:gd name="connsiteX2" fmla="*/ 0 w 5257800"/>
              <a:gd name="connsiteY2" fmla="*/ 4509488 h 7074888"/>
              <a:gd name="connsiteX3" fmla="*/ 101600 w 5257800"/>
              <a:gd name="connsiteY3" fmla="*/ 7074888 h 7074888"/>
              <a:gd name="connsiteX4" fmla="*/ 2641600 w 5257800"/>
              <a:gd name="connsiteY4" fmla="*/ 4674588 h 7074888"/>
              <a:gd name="connsiteX5" fmla="*/ 4940300 w 5257800"/>
              <a:gd name="connsiteY5" fmla="*/ 6312888 h 7074888"/>
              <a:gd name="connsiteX6" fmla="*/ 5257800 w 5257800"/>
              <a:gd name="connsiteY6" fmla="*/ 5157188 h 7074888"/>
              <a:gd name="connsiteX7" fmla="*/ 4064413 w 5257800"/>
              <a:gd name="connsiteY7" fmla="*/ 13491 h 7074888"/>
              <a:gd name="connsiteX8" fmla="*/ 1663597 w 5257800"/>
              <a:gd name="connsiteY8" fmla="*/ 0 h 7074888"/>
              <a:gd name="connsiteX9" fmla="*/ 1739900 w 5257800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509488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39900 w 5283407"/>
              <a:gd name="connsiteY0" fmla="*/ 229588 h 7074888"/>
              <a:gd name="connsiteX1" fmla="*/ 3085893 w 5283407"/>
              <a:gd name="connsiteY1" fmla="*/ 2451495 h 7074888"/>
              <a:gd name="connsiteX2" fmla="*/ 0 w 5283407"/>
              <a:gd name="connsiteY2" fmla="*/ 4432103 h 7074888"/>
              <a:gd name="connsiteX3" fmla="*/ 101600 w 5283407"/>
              <a:gd name="connsiteY3" fmla="*/ 7074888 h 7074888"/>
              <a:gd name="connsiteX4" fmla="*/ 2641600 w 5283407"/>
              <a:gd name="connsiteY4" fmla="*/ 4674588 h 7074888"/>
              <a:gd name="connsiteX5" fmla="*/ 4940300 w 5283407"/>
              <a:gd name="connsiteY5" fmla="*/ 6312888 h 7074888"/>
              <a:gd name="connsiteX6" fmla="*/ 5283407 w 5283407"/>
              <a:gd name="connsiteY6" fmla="*/ 5054008 h 7074888"/>
              <a:gd name="connsiteX7" fmla="*/ 4064413 w 5283407"/>
              <a:gd name="connsiteY7" fmla="*/ 13491 h 7074888"/>
              <a:gd name="connsiteX8" fmla="*/ 1663597 w 5283407"/>
              <a:gd name="connsiteY8" fmla="*/ 0 h 7074888"/>
              <a:gd name="connsiteX9" fmla="*/ 1739900 w 5283407"/>
              <a:gd name="connsiteY9" fmla="*/ 229588 h 7074888"/>
              <a:gd name="connsiteX0" fmla="*/ 1769024 w 5312531"/>
              <a:gd name="connsiteY0" fmla="*/ 229588 h 7074888"/>
              <a:gd name="connsiteX1" fmla="*/ 3115017 w 5312531"/>
              <a:gd name="connsiteY1" fmla="*/ 2451495 h 7074888"/>
              <a:gd name="connsiteX2" fmla="*/ 29124 w 5312531"/>
              <a:gd name="connsiteY2" fmla="*/ 4432103 h 7074888"/>
              <a:gd name="connsiteX3" fmla="*/ 0 w 5312531"/>
              <a:gd name="connsiteY3" fmla="*/ 7074888 h 7074888"/>
              <a:gd name="connsiteX4" fmla="*/ 2670724 w 5312531"/>
              <a:gd name="connsiteY4" fmla="*/ 4674588 h 7074888"/>
              <a:gd name="connsiteX5" fmla="*/ 4969424 w 5312531"/>
              <a:gd name="connsiteY5" fmla="*/ 6312888 h 7074888"/>
              <a:gd name="connsiteX6" fmla="*/ 5312531 w 5312531"/>
              <a:gd name="connsiteY6" fmla="*/ 5054008 h 7074888"/>
              <a:gd name="connsiteX7" fmla="*/ 4093537 w 5312531"/>
              <a:gd name="connsiteY7" fmla="*/ 13491 h 7074888"/>
              <a:gd name="connsiteX8" fmla="*/ 1692721 w 5312531"/>
              <a:gd name="connsiteY8" fmla="*/ 0 h 7074888"/>
              <a:gd name="connsiteX9" fmla="*/ 1769024 w 5312531"/>
              <a:gd name="connsiteY9" fmla="*/ 229588 h 70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12531" h="7074888">
                <a:moveTo>
                  <a:pt x="1769024" y="229588"/>
                </a:moveTo>
                <a:lnTo>
                  <a:pt x="3115017" y="2451495"/>
                </a:lnTo>
                <a:lnTo>
                  <a:pt x="29124" y="4432103"/>
                </a:lnTo>
                <a:lnTo>
                  <a:pt x="0" y="7074888"/>
                </a:lnTo>
                <a:lnTo>
                  <a:pt x="2670724" y="4674588"/>
                </a:lnTo>
                <a:lnTo>
                  <a:pt x="4969424" y="6312888"/>
                </a:lnTo>
                <a:lnTo>
                  <a:pt x="5312531" y="5054008"/>
                </a:lnTo>
                <a:lnTo>
                  <a:pt x="4093537" y="13491"/>
                </a:lnTo>
                <a:lnTo>
                  <a:pt x="1692721" y="0"/>
                </a:lnTo>
                <a:lnTo>
                  <a:pt x="1769024" y="229588"/>
                </a:ln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xmlns="" id="{0E963D3B-9673-41C7-B807-2CA69F01AD6D}"/>
              </a:ext>
            </a:extLst>
          </p:cNvPr>
          <p:cNvSpPr/>
          <p:nvPr/>
        </p:nvSpPr>
        <p:spPr>
          <a:xfrm>
            <a:off x="911226" y="873125"/>
            <a:ext cx="10369551" cy="4536944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D654FF20-3AC8-44C9-A884-25A421DF4DA4}"/>
              </a:ext>
            </a:extLst>
          </p:cNvPr>
          <p:cNvSpPr/>
          <p:nvPr/>
        </p:nvSpPr>
        <p:spPr>
          <a:xfrm>
            <a:off x="10590893" y="4724400"/>
            <a:ext cx="837936" cy="837936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B8AE9D7A-2E54-450E-89DF-D1011E6F6805}"/>
              </a:ext>
            </a:extLst>
          </p:cNvPr>
          <p:cNvSpPr/>
          <p:nvPr/>
        </p:nvSpPr>
        <p:spPr>
          <a:xfrm>
            <a:off x="10272127" y="-749695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空心弧 24">
            <a:extLst>
              <a:ext uri="{FF2B5EF4-FFF2-40B4-BE49-F238E27FC236}">
                <a16:creationId xmlns:a16="http://schemas.microsoft.com/office/drawing/2014/main" xmlns="" id="{7022BD28-B21E-4DEE-B2CE-920675ACC070}"/>
              </a:ext>
            </a:extLst>
          </p:cNvPr>
          <p:cNvSpPr/>
          <p:nvPr/>
        </p:nvSpPr>
        <p:spPr>
          <a:xfrm>
            <a:off x="1489342" y="215900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空心弧 25">
            <a:extLst>
              <a:ext uri="{FF2B5EF4-FFF2-40B4-BE49-F238E27FC236}">
                <a16:creationId xmlns:a16="http://schemas.microsoft.com/office/drawing/2014/main" xmlns="" id="{A3F45E09-2423-4C54-86CB-7263BCAE0F47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xmlns="" id="{E0FAB2C0-D928-43AF-AE35-17B549103E38}"/>
              </a:ext>
            </a:extLst>
          </p:cNvPr>
          <p:cNvSpPr/>
          <p:nvPr/>
        </p:nvSpPr>
        <p:spPr>
          <a:xfrm rot="17333695">
            <a:off x="7509359" y="1079501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空心弧 27">
            <a:extLst>
              <a:ext uri="{FF2B5EF4-FFF2-40B4-BE49-F238E27FC236}">
                <a16:creationId xmlns:a16="http://schemas.microsoft.com/office/drawing/2014/main" xmlns="" id="{2A33E3E2-182A-4352-A58D-F8A9EE9210A9}"/>
              </a:ext>
            </a:extLst>
          </p:cNvPr>
          <p:cNvSpPr/>
          <p:nvPr/>
        </p:nvSpPr>
        <p:spPr>
          <a:xfrm rot="17333695">
            <a:off x="1668787" y="5084855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E5A332DA-23F7-41BA-8D66-81F27A4DF215}"/>
              </a:ext>
            </a:extLst>
          </p:cNvPr>
          <p:cNvSpPr/>
          <p:nvPr/>
        </p:nvSpPr>
        <p:spPr>
          <a:xfrm>
            <a:off x="2156654" y="149135"/>
            <a:ext cx="1378132" cy="1378132"/>
          </a:xfrm>
          <a:prstGeom prst="ellipse">
            <a:avLst/>
          </a:prstGeom>
          <a:pattFill prst="pct8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xmlns="" id="{F673B2A5-AF75-46D6-847E-C6924599A801}"/>
              </a:ext>
            </a:extLst>
          </p:cNvPr>
          <p:cNvGrpSpPr/>
          <p:nvPr/>
        </p:nvGrpSpPr>
        <p:grpSpPr>
          <a:xfrm>
            <a:off x="7434203" y="5222108"/>
            <a:ext cx="960120" cy="766410"/>
            <a:chOff x="7434203" y="5120508"/>
            <a:chExt cx="960120" cy="76641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B000C698-E83F-4D1F-B67B-1E2C3E5DD43C}"/>
                </a:ext>
              </a:extLst>
            </p:cNvPr>
            <p:cNvSpPr/>
            <p:nvPr/>
          </p:nvSpPr>
          <p:spPr>
            <a:xfrm>
              <a:off x="74342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xmlns="" id="{50646D82-A68E-43E0-B1B5-E8DC45AD508B}"/>
                </a:ext>
              </a:extLst>
            </p:cNvPr>
            <p:cNvSpPr/>
            <p:nvPr/>
          </p:nvSpPr>
          <p:spPr>
            <a:xfrm>
              <a:off x="75256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E31418D1-B840-4E92-B62F-0A8C0F28A3F1}"/>
                </a:ext>
              </a:extLst>
            </p:cNvPr>
            <p:cNvSpPr/>
            <p:nvPr/>
          </p:nvSpPr>
          <p:spPr>
            <a:xfrm>
              <a:off x="76170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xmlns="" id="{2C9EB5F1-8390-4070-AD3E-41FB9003BBB9}"/>
                </a:ext>
              </a:extLst>
            </p:cNvPr>
            <p:cNvSpPr/>
            <p:nvPr/>
          </p:nvSpPr>
          <p:spPr>
            <a:xfrm>
              <a:off x="77085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xmlns="" id="{34E52910-39E3-46F3-B9BF-71CDD9C4B4A6}"/>
                </a:ext>
              </a:extLst>
            </p:cNvPr>
            <p:cNvSpPr/>
            <p:nvPr/>
          </p:nvSpPr>
          <p:spPr>
            <a:xfrm>
              <a:off x="77999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79A7C5F2-CB44-4DC9-A4CD-799F0B528CFD}"/>
                </a:ext>
              </a:extLst>
            </p:cNvPr>
            <p:cNvSpPr/>
            <p:nvPr/>
          </p:nvSpPr>
          <p:spPr>
            <a:xfrm>
              <a:off x="78914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xmlns="" id="{AC83443C-F03A-470D-A753-D6FFF58DFBA6}"/>
                </a:ext>
              </a:extLst>
            </p:cNvPr>
            <p:cNvSpPr/>
            <p:nvPr/>
          </p:nvSpPr>
          <p:spPr>
            <a:xfrm>
              <a:off x="798284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931E9F50-1854-4EFA-AE73-B32BD7385E9F}"/>
                </a:ext>
              </a:extLst>
            </p:cNvPr>
            <p:cNvSpPr/>
            <p:nvPr/>
          </p:nvSpPr>
          <p:spPr>
            <a:xfrm>
              <a:off x="807428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C0E9B7D4-F109-4275-ADE2-5F81D654F083}"/>
                </a:ext>
              </a:extLst>
            </p:cNvPr>
            <p:cNvSpPr/>
            <p:nvPr/>
          </p:nvSpPr>
          <p:spPr>
            <a:xfrm>
              <a:off x="816572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xmlns="" id="{4DFBD1A6-A736-4B29-9720-0ED10F39FB0B}"/>
                </a:ext>
              </a:extLst>
            </p:cNvPr>
            <p:cNvSpPr/>
            <p:nvPr/>
          </p:nvSpPr>
          <p:spPr>
            <a:xfrm>
              <a:off x="825716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xmlns="" id="{52AF1B79-B3A6-4F59-907E-2E91F93EEA66}"/>
                </a:ext>
              </a:extLst>
            </p:cNvPr>
            <p:cNvSpPr/>
            <p:nvPr/>
          </p:nvSpPr>
          <p:spPr>
            <a:xfrm>
              <a:off x="8348603" y="512050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EE65E040-83EA-47D1-B659-E802852B8548}"/>
                </a:ext>
              </a:extLst>
            </p:cNvPr>
            <p:cNvSpPr/>
            <p:nvPr/>
          </p:nvSpPr>
          <p:spPr>
            <a:xfrm>
              <a:off x="74342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89C915D6-B634-49CA-8003-82DECC5F2248}"/>
                </a:ext>
              </a:extLst>
            </p:cNvPr>
            <p:cNvSpPr/>
            <p:nvPr/>
          </p:nvSpPr>
          <p:spPr>
            <a:xfrm>
              <a:off x="75256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975BEDE3-B0D5-462B-93C0-B455E4294260}"/>
                </a:ext>
              </a:extLst>
            </p:cNvPr>
            <p:cNvSpPr/>
            <p:nvPr/>
          </p:nvSpPr>
          <p:spPr>
            <a:xfrm>
              <a:off x="76170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A71A64B5-FCC0-43CD-A795-EDBF5CA47362}"/>
                </a:ext>
              </a:extLst>
            </p:cNvPr>
            <p:cNvSpPr/>
            <p:nvPr/>
          </p:nvSpPr>
          <p:spPr>
            <a:xfrm>
              <a:off x="77085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xmlns="" id="{486B372F-C896-44DD-AADC-F86D0C9A2CE3}"/>
                </a:ext>
              </a:extLst>
            </p:cNvPr>
            <p:cNvSpPr/>
            <p:nvPr/>
          </p:nvSpPr>
          <p:spPr>
            <a:xfrm>
              <a:off x="77999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xmlns="" id="{1A78CEE6-BFB0-4B18-9B9D-6C8C10445C90}"/>
                </a:ext>
              </a:extLst>
            </p:cNvPr>
            <p:cNvSpPr/>
            <p:nvPr/>
          </p:nvSpPr>
          <p:spPr>
            <a:xfrm>
              <a:off x="78914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6C43FADB-4B3B-4957-9D97-B86DA52B082B}"/>
                </a:ext>
              </a:extLst>
            </p:cNvPr>
            <p:cNvSpPr/>
            <p:nvPr/>
          </p:nvSpPr>
          <p:spPr>
            <a:xfrm>
              <a:off x="798284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xmlns="" id="{0CE4CC25-4DD7-4B40-B220-31C40CECA919}"/>
                </a:ext>
              </a:extLst>
            </p:cNvPr>
            <p:cNvSpPr/>
            <p:nvPr/>
          </p:nvSpPr>
          <p:spPr>
            <a:xfrm>
              <a:off x="807428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="" id="{B5C7F333-8871-443C-A11E-765CFD065536}"/>
                </a:ext>
              </a:extLst>
            </p:cNvPr>
            <p:cNvSpPr/>
            <p:nvPr/>
          </p:nvSpPr>
          <p:spPr>
            <a:xfrm>
              <a:off x="816572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0667F4AD-3CF2-4FAD-9D3C-0B14702FAF9C}"/>
                </a:ext>
              </a:extLst>
            </p:cNvPr>
            <p:cNvSpPr/>
            <p:nvPr/>
          </p:nvSpPr>
          <p:spPr>
            <a:xfrm>
              <a:off x="825716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xmlns="" id="{7047DE8C-3B9D-4F8B-98ED-ECCCB8000776}"/>
                </a:ext>
              </a:extLst>
            </p:cNvPr>
            <p:cNvSpPr/>
            <p:nvPr/>
          </p:nvSpPr>
          <p:spPr>
            <a:xfrm>
              <a:off x="8348603" y="5210594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xmlns="" id="{276C1649-BAA4-4B8D-A1BC-9CA1A961C1E9}"/>
                </a:ext>
              </a:extLst>
            </p:cNvPr>
            <p:cNvSpPr/>
            <p:nvPr/>
          </p:nvSpPr>
          <p:spPr>
            <a:xfrm>
              <a:off x="74342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="" id="{841D122F-612D-4EA8-BBCC-5C669E20152D}"/>
                </a:ext>
              </a:extLst>
            </p:cNvPr>
            <p:cNvSpPr/>
            <p:nvPr/>
          </p:nvSpPr>
          <p:spPr>
            <a:xfrm>
              <a:off x="75256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41136186-F3C8-4D0D-A86D-1D1FCFCBA053}"/>
                </a:ext>
              </a:extLst>
            </p:cNvPr>
            <p:cNvSpPr/>
            <p:nvPr/>
          </p:nvSpPr>
          <p:spPr>
            <a:xfrm>
              <a:off x="76170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xmlns="" id="{3DE28B7F-E563-4536-B2BB-0360DD370439}"/>
                </a:ext>
              </a:extLst>
            </p:cNvPr>
            <p:cNvSpPr/>
            <p:nvPr/>
          </p:nvSpPr>
          <p:spPr>
            <a:xfrm>
              <a:off x="77085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="" id="{982C36F4-45D9-449C-9573-DB897A8AB3FF}"/>
                </a:ext>
              </a:extLst>
            </p:cNvPr>
            <p:cNvSpPr/>
            <p:nvPr/>
          </p:nvSpPr>
          <p:spPr>
            <a:xfrm>
              <a:off x="77999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xmlns="" id="{5092F67A-1DEE-4C40-9B0D-2EFBF0A96551}"/>
                </a:ext>
              </a:extLst>
            </p:cNvPr>
            <p:cNvSpPr/>
            <p:nvPr/>
          </p:nvSpPr>
          <p:spPr>
            <a:xfrm>
              <a:off x="78914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xmlns="" id="{19183BD9-ABF3-4412-B1CA-DDB45B49F5D7}"/>
                </a:ext>
              </a:extLst>
            </p:cNvPr>
            <p:cNvSpPr/>
            <p:nvPr/>
          </p:nvSpPr>
          <p:spPr>
            <a:xfrm>
              <a:off x="798284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="" id="{89ED1EAE-23A0-4FF1-BC8B-9EB2A74284B0}"/>
                </a:ext>
              </a:extLst>
            </p:cNvPr>
            <p:cNvSpPr/>
            <p:nvPr/>
          </p:nvSpPr>
          <p:spPr>
            <a:xfrm>
              <a:off x="807428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xmlns="" id="{72E2D159-BE83-42E8-AF5E-6A2C0882D367}"/>
                </a:ext>
              </a:extLst>
            </p:cNvPr>
            <p:cNvSpPr/>
            <p:nvPr/>
          </p:nvSpPr>
          <p:spPr>
            <a:xfrm>
              <a:off x="816572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xmlns="" id="{DEF19F5D-F2E9-4C1D-A7C4-6AF5E01B4815}"/>
                </a:ext>
              </a:extLst>
            </p:cNvPr>
            <p:cNvSpPr/>
            <p:nvPr/>
          </p:nvSpPr>
          <p:spPr>
            <a:xfrm>
              <a:off x="825716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="" id="{0C27C0F1-0E8D-40E9-844B-603D7C76D06D}"/>
                </a:ext>
              </a:extLst>
            </p:cNvPr>
            <p:cNvSpPr/>
            <p:nvPr/>
          </p:nvSpPr>
          <p:spPr>
            <a:xfrm>
              <a:off x="8348603" y="5300681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xmlns="" id="{8581618D-D4DE-4FC8-A4E3-FF64272AF273}"/>
                </a:ext>
              </a:extLst>
            </p:cNvPr>
            <p:cNvSpPr/>
            <p:nvPr/>
          </p:nvSpPr>
          <p:spPr>
            <a:xfrm>
              <a:off x="74342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A9A5E1B9-FAD1-486A-A87B-BD9A0BFDE9C6}"/>
                </a:ext>
              </a:extLst>
            </p:cNvPr>
            <p:cNvSpPr/>
            <p:nvPr/>
          </p:nvSpPr>
          <p:spPr>
            <a:xfrm>
              <a:off x="75256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xmlns="" id="{A523A4EA-7F7F-49D7-A2D3-3953FCE8C1F2}"/>
                </a:ext>
              </a:extLst>
            </p:cNvPr>
            <p:cNvSpPr/>
            <p:nvPr/>
          </p:nvSpPr>
          <p:spPr>
            <a:xfrm>
              <a:off x="76170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xmlns="" id="{650411AA-C950-4742-A76A-749195B6AB38}"/>
                </a:ext>
              </a:extLst>
            </p:cNvPr>
            <p:cNvSpPr/>
            <p:nvPr/>
          </p:nvSpPr>
          <p:spPr>
            <a:xfrm>
              <a:off x="77085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xmlns="" id="{6E75218E-D715-4C5E-9156-21889AFF76EF}"/>
                </a:ext>
              </a:extLst>
            </p:cNvPr>
            <p:cNvSpPr/>
            <p:nvPr/>
          </p:nvSpPr>
          <p:spPr>
            <a:xfrm>
              <a:off x="77999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xmlns="" id="{FA33581B-2B86-4D74-8D9E-67237930AB52}"/>
                </a:ext>
              </a:extLst>
            </p:cNvPr>
            <p:cNvSpPr/>
            <p:nvPr/>
          </p:nvSpPr>
          <p:spPr>
            <a:xfrm>
              <a:off x="78914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xmlns="" id="{0A4A1F9B-CA1D-4E99-9F4A-414772B284F5}"/>
                </a:ext>
              </a:extLst>
            </p:cNvPr>
            <p:cNvSpPr/>
            <p:nvPr/>
          </p:nvSpPr>
          <p:spPr>
            <a:xfrm>
              <a:off x="798284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xmlns="" id="{3C268423-10AC-43CA-AA74-3AECFEC6A455}"/>
                </a:ext>
              </a:extLst>
            </p:cNvPr>
            <p:cNvSpPr/>
            <p:nvPr/>
          </p:nvSpPr>
          <p:spPr>
            <a:xfrm>
              <a:off x="807428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DCCC4F0F-D4D3-4D2F-ACE5-E9C1ACA69C8D}"/>
                </a:ext>
              </a:extLst>
            </p:cNvPr>
            <p:cNvSpPr/>
            <p:nvPr/>
          </p:nvSpPr>
          <p:spPr>
            <a:xfrm>
              <a:off x="816572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2B08F389-F77B-4AF3-9593-14171064BDF2}"/>
                </a:ext>
              </a:extLst>
            </p:cNvPr>
            <p:cNvSpPr/>
            <p:nvPr/>
          </p:nvSpPr>
          <p:spPr>
            <a:xfrm>
              <a:off x="825716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xmlns="" id="{7F212772-89C5-4E0C-BA22-CA7E7AFD47D3}"/>
                </a:ext>
              </a:extLst>
            </p:cNvPr>
            <p:cNvSpPr/>
            <p:nvPr/>
          </p:nvSpPr>
          <p:spPr>
            <a:xfrm>
              <a:off x="8348603" y="5390767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CCDC2739-230F-45B6-BE04-23D9EC368CA1}"/>
                </a:ext>
              </a:extLst>
            </p:cNvPr>
            <p:cNvSpPr/>
            <p:nvPr/>
          </p:nvSpPr>
          <p:spPr>
            <a:xfrm>
              <a:off x="74342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xmlns="" id="{067AE96B-B5D7-4E92-8B02-0CB6EEF58FAE}"/>
                </a:ext>
              </a:extLst>
            </p:cNvPr>
            <p:cNvSpPr/>
            <p:nvPr/>
          </p:nvSpPr>
          <p:spPr>
            <a:xfrm>
              <a:off x="75256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xmlns="" id="{6875F6CB-D56E-4F22-BE8B-2295360BA65A}"/>
                </a:ext>
              </a:extLst>
            </p:cNvPr>
            <p:cNvSpPr/>
            <p:nvPr/>
          </p:nvSpPr>
          <p:spPr>
            <a:xfrm>
              <a:off x="76170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xmlns="" id="{B4FCBFDB-AD9F-46B6-92E6-EC1F80338D61}"/>
                </a:ext>
              </a:extLst>
            </p:cNvPr>
            <p:cNvSpPr/>
            <p:nvPr/>
          </p:nvSpPr>
          <p:spPr>
            <a:xfrm>
              <a:off x="77085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xmlns="" id="{4CA7553A-57FD-481C-8491-C49543848EF1}"/>
                </a:ext>
              </a:extLst>
            </p:cNvPr>
            <p:cNvSpPr/>
            <p:nvPr/>
          </p:nvSpPr>
          <p:spPr>
            <a:xfrm>
              <a:off x="77999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xmlns="" id="{5642ED13-B431-4945-B790-57A626F1027C}"/>
                </a:ext>
              </a:extLst>
            </p:cNvPr>
            <p:cNvSpPr/>
            <p:nvPr/>
          </p:nvSpPr>
          <p:spPr>
            <a:xfrm>
              <a:off x="78914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xmlns="" id="{A6175119-6652-42BC-8D77-87E07758EC0C}"/>
                </a:ext>
              </a:extLst>
            </p:cNvPr>
            <p:cNvSpPr/>
            <p:nvPr/>
          </p:nvSpPr>
          <p:spPr>
            <a:xfrm>
              <a:off x="798284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xmlns="" id="{535AF543-A6C0-4DEF-85E3-20DAC80ADBAD}"/>
                </a:ext>
              </a:extLst>
            </p:cNvPr>
            <p:cNvSpPr/>
            <p:nvPr/>
          </p:nvSpPr>
          <p:spPr>
            <a:xfrm>
              <a:off x="807428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xmlns="" id="{5B04845E-0F6F-4ECA-8D29-877D247683B6}"/>
                </a:ext>
              </a:extLst>
            </p:cNvPr>
            <p:cNvSpPr/>
            <p:nvPr/>
          </p:nvSpPr>
          <p:spPr>
            <a:xfrm>
              <a:off x="816572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xmlns="" id="{D22F30AE-AC70-4F8C-ADFC-9DAA819E17B3}"/>
                </a:ext>
              </a:extLst>
            </p:cNvPr>
            <p:cNvSpPr/>
            <p:nvPr/>
          </p:nvSpPr>
          <p:spPr>
            <a:xfrm>
              <a:off x="825716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xmlns="" id="{FD106756-85FB-4C74-9460-E8BC1665814F}"/>
                </a:ext>
              </a:extLst>
            </p:cNvPr>
            <p:cNvSpPr/>
            <p:nvPr/>
          </p:nvSpPr>
          <p:spPr>
            <a:xfrm>
              <a:off x="8348603" y="5480853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xmlns="" id="{520A6FD2-1624-4DDA-BD3B-8ACCD5A59D17}"/>
                </a:ext>
              </a:extLst>
            </p:cNvPr>
            <p:cNvSpPr/>
            <p:nvPr/>
          </p:nvSpPr>
          <p:spPr>
            <a:xfrm>
              <a:off x="74342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xmlns="" id="{15840A02-A05C-46FB-B831-5E277F0B9B27}"/>
                </a:ext>
              </a:extLst>
            </p:cNvPr>
            <p:cNvSpPr/>
            <p:nvPr/>
          </p:nvSpPr>
          <p:spPr>
            <a:xfrm>
              <a:off x="75256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xmlns="" id="{92BE4790-3B36-40A1-9A79-FEE3A3FF5AAE}"/>
                </a:ext>
              </a:extLst>
            </p:cNvPr>
            <p:cNvSpPr/>
            <p:nvPr/>
          </p:nvSpPr>
          <p:spPr>
            <a:xfrm>
              <a:off x="76170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xmlns="" id="{3464F355-F03B-4FC7-9818-AF909B5BE74C}"/>
                </a:ext>
              </a:extLst>
            </p:cNvPr>
            <p:cNvSpPr/>
            <p:nvPr/>
          </p:nvSpPr>
          <p:spPr>
            <a:xfrm>
              <a:off x="77085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xmlns="" id="{40E82579-6BF1-4C91-A36B-9815F3050164}"/>
                </a:ext>
              </a:extLst>
            </p:cNvPr>
            <p:cNvSpPr/>
            <p:nvPr/>
          </p:nvSpPr>
          <p:spPr>
            <a:xfrm>
              <a:off x="77999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xmlns="" id="{D38643EC-B5E9-4228-B95A-46E8C05B539A}"/>
                </a:ext>
              </a:extLst>
            </p:cNvPr>
            <p:cNvSpPr/>
            <p:nvPr/>
          </p:nvSpPr>
          <p:spPr>
            <a:xfrm>
              <a:off x="78914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xmlns="" id="{C6A403BD-FD29-4EC5-B919-D91513F491C1}"/>
                </a:ext>
              </a:extLst>
            </p:cNvPr>
            <p:cNvSpPr/>
            <p:nvPr/>
          </p:nvSpPr>
          <p:spPr>
            <a:xfrm>
              <a:off x="798284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xmlns="" id="{96EC1156-382A-4E62-BBA0-D7C6CDAB331F}"/>
                </a:ext>
              </a:extLst>
            </p:cNvPr>
            <p:cNvSpPr/>
            <p:nvPr/>
          </p:nvSpPr>
          <p:spPr>
            <a:xfrm>
              <a:off x="807428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xmlns="" id="{7FE414A9-0DDA-4C11-BB17-08A66A09CDBB}"/>
                </a:ext>
              </a:extLst>
            </p:cNvPr>
            <p:cNvSpPr/>
            <p:nvPr/>
          </p:nvSpPr>
          <p:spPr>
            <a:xfrm>
              <a:off x="816572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xmlns="" id="{FB12B062-4306-4820-9DE3-5B8152BF83B1}"/>
                </a:ext>
              </a:extLst>
            </p:cNvPr>
            <p:cNvSpPr/>
            <p:nvPr/>
          </p:nvSpPr>
          <p:spPr>
            <a:xfrm>
              <a:off x="825716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xmlns="" id="{CE83604F-9E0F-4D25-8DF7-BAE72DEA2C8B}"/>
                </a:ext>
              </a:extLst>
            </p:cNvPr>
            <p:cNvSpPr/>
            <p:nvPr/>
          </p:nvSpPr>
          <p:spPr>
            <a:xfrm>
              <a:off x="8348603" y="5570940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xmlns="" id="{6912D839-9627-47B1-AA1E-CF1DEAEBE5B2}"/>
                </a:ext>
              </a:extLst>
            </p:cNvPr>
            <p:cNvSpPr/>
            <p:nvPr/>
          </p:nvSpPr>
          <p:spPr>
            <a:xfrm>
              <a:off x="74342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xmlns="" id="{E2166CBA-9C8E-4E99-AAC6-004B5D9F9F24}"/>
                </a:ext>
              </a:extLst>
            </p:cNvPr>
            <p:cNvSpPr/>
            <p:nvPr/>
          </p:nvSpPr>
          <p:spPr>
            <a:xfrm>
              <a:off x="75256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xmlns="" id="{325C5319-F52E-4141-A319-BDDD428F996D}"/>
                </a:ext>
              </a:extLst>
            </p:cNvPr>
            <p:cNvSpPr/>
            <p:nvPr/>
          </p:nvSpPr>
          <p:spPr>
            <a:xfrm>
              <a:off x="76170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xmlns="" id="{9A60F2AC-B5C9-4C16-A4F7-B692F66F9D2A}"/>
                </a:ext>
              </a:extLst>
            </p:cNvPr>
            <p:cNvSpPr/>
            <p:nvPr/>
          </p:nvSpPr>
          <p:spPr>
            <a:xfrm>
              <a:off x="77085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xmlns="" id="{94C1A2BE-68CD-4560-9C96-54BDEDACC222}"/>
                </a:ext>
              </a:extLst>
            </p:cNvPr>
            <p:cNvSpPr/>
            <p:nvPr/>
          </p:nvSpPr>
          <p:spPr>
            <a:xfrm>
              <a:off x="77999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xmlns="" id="{F0EA3682-5031-45E4-A1EF-933557FB8A11}"/>
                </a:ext>
              </a:extLst>
            </p:cNvPr>
            <p:cNvSpPr/>
            <p:nvPr/>
          </p:nvSpPr>
          <p:spPr>
            <a:xfrm>
              <a:off x="78914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xmlns="" id="{626FFD8F-FC9F-4F11-B229-B6D68AE0F090}"/>
                </a:ext>
              </a:extLst>
            </p:cNvPr>
            <p:cNvSpPr/>
            <p:nvPr/>
          </p:nvSpPr>
          <p:spPr>
            <a:xfrm>
              <a:off x="798284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xmlns="" id="{35BFB8C6-9FC7-4E8E-BFE4-EE6E3A44D5E4}"/>
                </a:ext>
              </a:extLst>
            </p:cNvPr>
            <p:cNvSpPr/>
            <p:nvPr/>
          </p:nvSpPr>
          <p:spPr>
            <a:xfrm>
              <a:off x="807428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xmlns="" id="{D41401AB-08EC-4179-AF19-6EFB767924DA}"/>
                </a:ext>
              </a:extLst>
            </p:cNvPr>
            <p:cNvSpPr/>
            <p:nvPr/>
          </p:nvSpPr>
          <p:spPr>
            <a:xfrm>
              <a:off x="816572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xmlns="" id="{C275E393-A2CD-4BCF-A44D-C259EF304B0C}"/>
                </a:ext>
              </a:extLst>
            </p:cNvPr>
            <p:cNvSpPr/>
            <p:nvPr/>
          </p:nvSpPr>
          <p:spPr>
            <a:xfrm>
              <a:off x="825716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xmlns="" id="{C3F34832-A010-4601-8AC3-4CBE3E8F54CA}"/>
                </a:ext>
              </a:extLst>
            </p:cNvPr>
            <p:cNvSpPr/>
            <p:nvPr/>
          </p:nvSpPr>
          <p:spPr>
            <a:xfrm>
              <a:off x="8348603" y="566102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xmlns="" id="{E645176D-CAF6-4D03-9EF8-B90464095BAB}"/>
                </a:ext>
              </a:extLst>
            </p:cNvPr>
            <p:cNvSpPr/>
            <p:nvPr/>
          </p:nvSpPr>
          <p:spPr>
            <a:xfrm>
              <a:off x="74342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xmlns="" id="{FB76C469-3147-4377-9E7F-321012965036}"/>
                </a:ext>
              </a:extLst>
            </p:cNvPr>
            <p:cNvSpPr/>
            <p:nvPr/>
          </p:nvSpPr>
          <p:spPr>
            <a:xfrm>
              <a:off x="75256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xmlns="" id="{B6CF7545-4CE6-4004-8FD6-5531876A1788}"/>
                </a:ext>
              </a:extLst>
            </p:cNvPr>
            <p:cNvSpPr/>
            <p:nvPr/>
          </p:nvSpPr>
          <p:spPr>
            <a:xfrm>
              <a:off x="76170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xmlns="" id="{49106E30-D427-4360-83FC-417AEB5F6710}"/>
                </a:ext>
              </a:extLst>
            </p:cNvPr>
            <p:cNvSpPr/>
            <p:nvPr/>
          </p:nvSpPr>
          <p:spPr>
            <a:xfrm>
              <a:off x="77085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xmlns="" id="{1CBC777A-D9EC-4E2A-8BEA-73261DD747AD}"/>
                </a:ext>
              </a:extLst>
            </p:cNvPr>
            <p:cNvSpPr/>
            <p:nvPr/>
          </p:nvSpPr>
          <p:spPr>
            <a:xfrm>
              <a:off x="77999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xmlns="" id="{551E6C0F-A237-4C8A-A95B-356A797D41D4}"/>
                </a:ext>
              </a:extLst>
            </p:cNvPr>
            <p:cNvSpPr/>
            <p:nvPr/>
          </p:nvSpPr>
          <p:spPr>
            <a:xfrm>
              <a:off x="78914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xmlns="" id="{072625FA-121F-4F5C-992A-28FED8151486}"/>
                </a:ext>
              </a:extLst>
            </p:cNvPr>
            <p:cNvSpPr/>
            <p:nvPr/>
          </p:nvSpPr>
          <p:spPr>
            <a:xfrm>
              <a:off x="798284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xmlns="" id="{BFBA5384-A5E0-4097-8E8E-A32312645962}"/>
                </a:ext>
              </a:extLst>
            </p:cNvPr>
            <p:cNvSpPr/>
            <p:nvPr/>
          </p:nvSpPr>
          <p:spPr>
            <a:xfrm>
              <a:off x="807428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xmlns="" id="{05D8CD93-F03D-4FE0-B662-B25DE6309559}"/>
                </a:ext>
              </a:extLst>
            </p:cNvPr>
            <p:cNvSpPr/>
            <p:nvPr/>
          </p:nvSpPr>
          <p:spPr>
            <a:xfrm>
              <a:off x="816572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xmlns="" id="{4E5F2D56-A87A-4E5D-B8FB-8A1AE9B102F6}"/>
                </a:ext>
              </a:extLst>
            </p:cNvPr>
            <p:cNvSpPr/>
            <p:nvPr/>
          </p:nvSpPr>
          <p:spPr>
            <a:xfrm>
              <a:off x="825716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xmlns="" id="{22251270-0DD4-43B7-A45F-24610B73A2BA}"/>
                </a:ext>
              </a:extLst>
            </p:cNvPr>
            <p:cNvSpPr/>
            <p:nvPr/>
          </p:nvSpPr>
          <p:spPr>
            <a:xfrm>
              <a:off x="8348603" y="5751112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xmlns="" id="{2105013B-3533-4ECC-8C8C-8EFDD3B9276E}"/>
                </a:ext>
              </a:extLst>
            </p:cNvPr>
            <p:cNvSpPr/>
            <p:nvPr/>
          </p:nvSpPr>
          <p:spPr>
            <a:xfrm>
              <a:off x="74342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xmlns="" id="{FF7DAD34-990E-4EA4-8ACA-5319E7A946CB}"/>
                </a:ext>
              </a:extLst>
            </p:cNvPr>
            <p:cNvSpPr/>
            <p:nvPr/>
          </p:nvSpPr>
          <p:spPr>
            <a:xfrm>
              <a:off x="75256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xmlns="" id="{F78A6378-5C75-4EA8-BFAA-B1CBFFC98690}"/>
                </a:ext>
              </a:extLst>
            </p:cNvPr>
            <p:cNvSpPr/>
            <p:nvPr/>
          </p:nvSpPr>
          <p:spPr>
            <a:xfrm>
              <a:off x="76170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xmlns="" id="{DC95B734-86AC-48B5-9526-6ED18EAABC98}"/>
                </a:ext>
              </a:extLst>
            </p:cNvPr>
            <p:cNvSpPr/>
            <p:nvPr/>
          </p:nvSpPr>
          <p:spPr>
            <a:xfrm>
              <a:off x="77085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xmlns="" id="{D106BD86-F9AE-4077-8445-AF53ADA7574B}"/>
                </a:ext>
              </a:extLst>
            </p:cNvPr>
            <p:cNvSpPr/>
            <p:nvPr/>
          </p:nvSpPr>
          <p:spPr>
            <a:xfrm>
              <a:off x="77999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xmlns="" id="{F40CA8DF-1506-4781-99AF-6640E1526801}"/>
                </a:ext>
              </a:extLst>
            </p:cNvPr>
            <p:cNvSpPr/>
            <p:nvPr/>
          </p:nvSpPr>
          <p:spPr>
            <a:xfrm>
              <a:off x="78914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xmlns="" id="{C57E6D3C-01F6-4116-AF9A-5EBC7E69B8AD}"/>
                </a:ext>
              </a:extLst>
            </p:cNvPr>
            <p:cNvSpPr/>
            <p:nvPr/>
          </p:nvSpPr>
          <p:spPr>
            <a:xfrm>
              <a:off x="798284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xmlns="" id="{2845DA88-4005-41B9-B7A3-B42D9F2C4417}"/>
                </a:ext>
              </a:extLst>
            </p:cNvPr>
            <p:cNvSpPr/>
            <p:nvPr/>
          </p:nvSpPr>
          <p:spPr>
            <a:xfrm>
              <a:off x="807428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xmlns="" id="{CF797A4C-A79A-484C-82F3-DB84D82946B9}"/>
                </a:ext>
              </a:extLst>
            </p:cNvPr>
            <p:cNvSpPr/>
            <p:nvPr/>
          </p:nvSpPr>
          <p:spPr>
            <a:xfrm>
              <a:off x="816572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xmlns="" id="{1A12520E-2057-450F-A450-90A2146F5545}"/>
                </a:ext>
              </a:extLst>
            </p:cNvPr>
            <p:cNvSpPr/>
            <p:nvPr/>
          </p:nvSpPr>
          <p:spPr>
            <a:xfrm>
              <a:off x="825716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xmlns="" id="{BC1D709B-81C7-4307-A2C7-B50A830641DD}"/>
                </a:ext>
              </a:extLst>
            </p:cNvPr>
            <p:cNvSpPr/>
            <p:nvPr/>
          </p:nvSpPr>
          <p:spPr>
            <a:xfrm>
              <a:off x="8348603" y="5841198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xmlns="" id="{DCF165DB-D734-44CC-BFF2-B38A4728B75C}"/>
              </a:ext>
            </a:extLst>
          </p:cNvPr>
          <p:cNvSpPr txBox="1"/>
          <p:nvPr/>
        </p:nvSpPr>
        <p:spPr>
          <a:xfrm>
            <a:off x="1267793" y="2548432"/>
            <a:ext cx="9578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 smtClean="0">
                <a:latin typeface="+mj-ea"/>
                <a:ea typeface="+mj-ea"/>
                <a:cs typeface="+mn-ea"/>
                <a:sym typeface="+mn-lt"/>
              </a:rPr>
              <a:t>謝謝大家</a:t>
            </a:r>
            <a:r>
              <a:rPr lang="en-US" altLang="zh-TW" sz="7200" dirty="0" smtClean="0">
                <a:latin typeface="+mj-ea"/>
                <a:ea typeface="+mj-ea"/>
                <a:cs typeface="+mn-ea"/>
                <a:sym typeface="+mn-lt"/>
              </a:rPr>
              <a:t>!</a:t>
            </a:r>
            <a:endParaRPr lang="zh-CN" altLang="en-US" sz="7200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1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30384825-9843-489D-8B20-4DCAB2B73A6D}"/>
              </a:ext>
            </a:extLst>
          </p:cNvPr>
          <p:cNvSpPr txBox="1"/>
          <p:nvPr/>
        </p:nvSpPr>
        <p:spPr>
          <a:xfrm>
            <a:off x="838654" y="800556"/>
            <a:ext cx="4247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cs typeface="+mn-ea"/>
                <a:sym typeface="+mn-lt"/>
              </a:rPr>
              <a:t>CONTENTS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xmlns="" id="{0B1AFE90-E3D8-403C-B0B4-1F848F325731}"/>
              </a:ext>
            </a:extLst>
          </p:cNvPr>
          <p:cNvSpPr/>
          <p:nvPr/>
        </p:nvSpPr>
        <p:spPr>
          <a:xfrm rot="10800000">
            <a:off x="1846706" y="4417986"/>
            <a:ext cx="685288" cy="532568"/>
          </a:xfrm>
          <a:prstGeom prst="triangle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xmlns="" id="{183BB3AA-C06C-4A1B-A6DF-C07CF645B66C}"/>
              </a:ext>
            </a:extLst>
          </p:cNvPr>
          <p:cNvSpPr/>
          <p:nvPr/>
        </p:nvSpPr>
        <p:spPr>
          <a:xfrm rot="10800000">
            <a:off x="2985401" y="2258720"/>
            <a:ext cx="685288" cy="532568"/>
          </a:xfrm>
          <a:prstGeom prst="triangle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xmlns="" id="{8D165CB7-8A76-455F-8E9D-B0C4846488FF}"/>
              </a:ext>
            </a:extLst>
          </p:cNvPr>
          <p:cNvSpPr/>
          <p:nvPr/>
        </p:nvSpPr>
        <p:spPr>
          <a:xfrm rot="10800000">
            <a:off x="5976730" y="4439925"/>
            <a:ext cx="685288" cy="532568"/>
          </a:xfrm>
          <a:prstGeom prst="triangl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xmlns="" id="{B5B680B4-2705-4130-8626-79EF3D64E620}"/>
              </a:ext>
            </a:extLst>
          </p:cNvPr>
          <p:cNvSpPr/>
          <p:nvPr/>
        </p:nvSpPr>
        <p:spPr>
          <a:xfrm rot="10800000">
            <a:off x="7686675" y="2118960"/>
            <a:ext cx="685288" cy="532568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9335313-37ED-4405-9CDD-9FEC08C1BDE9}"/>
              </a:ext>
            </a:extLst>
          </p:cNvPr>
          <p:cNvSpPr txBox="1"/>
          <p:nvPr/>
        </p:nvSpPr>
        <p:spPr>
          <a:xfrm>
            <a:off x="2500311" y="5232021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洞見</a:t>
            </a:r>
            <a:r>
              <a:rPr lang="zh-TW" altLang="en-US" sz="3600" dirty="0" smtClean="0">
                <a:solidFill>
                  <a:schemeClr val="dk1"/>
                </a:solidFill>
              </a:rPr>
              <a:t>分析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C2337B3-A01A-4AAF-8B4E-C23296B65F0C}"/>
              </a:ext>
            </a:extLst>
          </p:cNvPr>
          <p:cNvSpPr txBox="1"/>
          <p:nvPr/>
        </p:nvSpPr>
        <p:spPr>
          <a:xfrm>
            <a:off x="1792732" y="523202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03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C8180A7-0891-461C-BE41-CB8EC2A94AA8}"/>
              </a:ext>
            </a:extLst>
          </p:cNvPr>
          <p:cNvSpPr txBox="1"/>
          <p:nvPr/>
        </p:nvSpPr>
        <p:spPr>
          <a:xfrm>
            <a:off x="3605897" y="306897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專案目標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322CE719-9A74-472C-9326-B85537AEFCD3}"/>
              </a:ext>
            </a:extLst>
          </p:cNvPr>
          <p:cNvSpPr txBox="1"/>
          <p:nvPr/>
        </p:nvSpPr>
        <p:spPr>
          <a:xfrm>
            <a:off x="2985401" y="3068973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01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C493206-3B33-4AFD-82DA-24F8537F2B71}"/>
              </a:ext>
            </a:extLst>
          </p:cNvPr>
          <p:cNvSpPr txBox="1"/>
          <p:nvPr/>
        </p:nvSpPr>
        <p:spPr>
          <a:xfrm>
            <a:off x="6640768" y="5232021"/>
            <a:ext cx="48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3600" dirty="0">
                <a:solidFill>
                  <a:schemeClr val="dk1"/>
                </a:solidFill>
              </a:rPr>
              <a:t>資料</a:t>
            </a:r>
            <a:r>
              <a:rPr lang="zh-TW" altLang="en-US" sz="3600" dirty="0" smtClean="0">
                <a:solidFill>
                  <a:schemeClr val="dk1"/>
                </a:solidFill>
              </a:rPr>
              <a:t>來源</a:t>
            </a:r>
            <a:r>
              <a:rPr lang="en-US" altLang="zh-TW" sz="3600" dirty="0" smtClean="0">
                <a:solidFill>
                  <a:schemeClr val="dk1"/>
                </a:solidFill>
              </a:rPr>
              <a:t>&amp;</a:t>
            </a:r>
            <a:r>
              <a:rPr lang="zh-TW" altLang="en-US" sz="3600" dirty="0" smtClean="0">
                <a:solidFill>
                  <a:schemeClr val="dk1"/>
                </a:solidFill>
              </a:rPr>
              <a:t>團隊分工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304A39D2-88E7-4602-9A79-3CFDD1AB9D98}"/>
              </a:ext>
            </a:extLst>
          </p:cNvPr>
          <p:cNvSpPr txBox="1"/>
          <p:nvPr/>
        </p:nvSpPr>
        <p:spPr>
          <a:xfrm>
            <a:off x="5976730" y="523202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04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F9090CFC-9EAF-454D-B6CE-5813B7AF21C9}"/>
              </a:ext>
            </a:extLst>
          </p:cNvPr>
          <p:cNvSpPr txBox="1"/>
          <p:nvPr/>
        </p:nvSpPr>
        <p:spPr>
          <a:xfrm>
            <a:off x="8371963" y="3070923"/>
            <a:ext cx="313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dirty="0">
                <a:solidFill>
                  <a:schemeClr val="dk1"/>
                </a:solidFill>
              </a:rPr>
              <a:t>資料</a:t>
            </a:r>
            <a:r>
              <a:rPr lang="zh-TW" altLang="en-US" sz="3600" dirty="0" smtClean="0">
                <a:solidFill>
                  <a:schemeClr val="dk1"/>
                </a:solidFill>
              </a:rPr>
              <a:t>視覺化</a:t>
            </a:r>
            <a:endParaRPr lang="zh-TW" altLang="en-US" sz="3600" dirty="0">
              <a:solidFill>
                <a:schemeClr val="dk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9FD7CE72-675A-4FF9-8A00-234C1F6B220E}"/>
              </a:ext>
            </a:extLst>
          </p:cNvPr>
          <p:cNvSpPr txBox="1"/>
          <p:nvPr/>
        </p:nvSpPr>
        <p:spPr>
          <a:xfrm>
            <a:off x="7686675" y="2969181"/>
            <a:ext cx="7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02</a:t>
            </a:r>
            <a:endParaRPr lang="zh-CN" altLang="en-US" sz="3200" b="1" dirty="0">
              <a:latin typeface="Arial" panose="020B0604020202020204" pitchFamily="34" charset="0"/>
              <a:ea typeface="方正正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xmlns="" id="{84CCA6A4-2D6D-4EE8-AFB0-EE5B7421C168}"/>
              </a:ext>
            </a:extLst>
          </p:cNvPr>
          <p:cNvSpPr/>
          <p:nvPr/>
        </p:nvSpPr>
        <p:spPr>
          <a:xfrm>
            <a:off x="9372600" y="4495706"/>
            <a:ext cx="3533309" cy="2997294"/>
          </a:xfrm>
          <a:custGeom>
            <a:avLst/>
            <a:gdLst>
              <a:gd name="connsiteX0" fmla="*/ 87096 w 3531505"/>
              <a:gd name="connsiteY0" fmla="*/ 2273394 h 2787263"/>
              <a:gd name="connsiteX1" fmla="*/ 963396 w 3531505"/>
              <a:gd name="connsiteY1" fmla="*/ 1384394 h 2787263"/>
              <a:gd name="connsiteX2" fmla="*/ 2106396 w 3531505"/>
              <a:gd name="connsiteY2" fmla="*/ 1524094 h 2787263"/>
              <a:gd name="connsiteX3" fmla="*/ 2474696 w 3531505"/>
              <a:gd name="connsiteY3" fmla="*/ 38194 h 2787263"/>
              <a:gd name="connsiteX4" fmla="*/ 3376396 w 3531505"/>
              <a:gd name="connsiteY4" fmla="*/ 635094 h 2787263"/>
              <a:gd name="connsiteX5" fmla="*/ 3185896 w 3531505"/>
              <a:gd name="connsiteY5" fmla="*/ 2705194 h 2787263"/>
              <a:gd name="connsiteX6" fmla="*/ 87096 w 3531505"/>
              <a:gd name="connsiteY6" fmla="*/ 2273394 h 278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1505" h="2787263">
                <a:moveTo>
                  <a:pt x="87096" y="2273394"/>
                </a:moveTo>
                <a:cubicBezTo>
                  <a:pt x="-283321" y="2053261"/>
                  <a:pt x="626846" y="1509277"/>
                  <a:pt x="963396" y="1384394"/>
                </a:cubicBezTo>
                <a:cubicBezTo>
                  <a:pt x="1299946" y="1259511"/>
                  <a:pt x="1854513" y="1748461"/>
                  <a:pt x="2106396" y="1524094"/>
                </a:cubicBezTo>
                <a:cubicBezTo>
                  <a:pt x="2358279" y="1299727"/>
                  <a:pt x="2263029" y="186361"/>
                  <a:pt x="2474696" y="38194"/>
                </a:cubicBezTo>
                <a:cubicBezTo>
                  <a:pt x="2686363" y="-109973"/>
                  <a:pt x="3257863" y="190594"/>
                  <a:pt x="3376396" y="635094"/>
                </a:cubicBezTo>
                <a:cubicBezTo>
                  <a:pt x="3494929" y="1079594"/>
                  <a:pt x="3734113" y="2430027"/>
                  <a:pt x="3185896" y="2705194"/>
                </a:cubicBezTo>
                <a:cubicBezTo>
                  <a:pt x="2637679" y="2980361"/>
                  <a:pt x="457513" y="2493527"/>
                  <a:pt x="87096" y="2273394"/>
                </a:cubicBezTo>
                <a:close/>
              </a:path>
            </a:pathLst>
          </a:cu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F0C0F5A1-EC2C-40A7-BE11-B27948A9F78E}"/>
              </a:ext>
            </a:extLst>
          </p:cNvPr>
          <p:cNvSpPr/>
          <p:nvPr/>
        </p:nvSpPr>
        <p:spPr>
          <a:xfrm>
            <a:off x="6477001" y="-1933839"/>
            <a:ext cx="2959364" cy="2959364"/>
          </a:xfrm>
          <a:prstGeom prst="ellips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xmlns="" id="{C41EEF37-9696-43BB-BD01-2D52C744309F}"/>
              </a:ext>
            </a:extLst>
          </p:cNvPr>
          <p:cNvSpPr/>
          <p:nvPr/>
        </p:nvSpPr>
        <p:spPr>
          <a:xfrm rot="5400000">
            <a:off x="-417680" y="2998454"/>
            <a:ext cx="2167490" cy="1332132"/>
          </a:xfrm>
          <a:prstGeom prst="triangl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25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xmlns="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xmlns="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xmlns="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xmlns="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xmlns="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01 </a:t>
            </a:r>
            <a:r>
              <a:rPr lang="zh-TW" altLang="en-US" sz="6000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專案目標</a:t>
            </a:r>
            <a:endParaRPr lang="zh-TW" altLang="en-US" sz="6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336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 smtClean="0"/>
              <a:t>生育率困境</a:t>
            </a:r>
            <a:endParaRPr lang="zh-CN" altLang="en-US" sz="3600" dirty="0">
              <a:cs typeface="+mn-ea"/>
              <a:sym typeface="+mn-lt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xmlns="" id="{AA85195A-AC90-4C33-AEB8-8456494769EF}"/>
              </a:ext>
            </a:extLst>
          </p:cNvPr>
          <p:cNvGrpSpPr/>
          <p:nvPr/>
        </p:nvGrpSpPr>
        <p:grpSpPr>
          <a:xfrm>
            <a:off x="0" y="6247337"/>
            <a:ext cx="6342109" cy="368149"/>
            <a:chOff x="5157559" y="3970171"/>
            <a:chExt cx="6123216" cy="231546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="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xmlns="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xmlns="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6" name="箭头: V 形 25">
                    <a:extLst>
                      <a:ext uri="{FF2B5EF4-FFF2-40B4-BE49-F238E27FC236}">
                        <a16:creationId xmlns:a16="http://schemas.microsoft.com/office/drawing/2014/main" xmlns="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箭头: V 形 26">
                    <a:extLst>
                      <a:ext uri="{FF2B5EF4-FFF2-40B4-BE49-F238E27FC236}">
                        <a16:creationId xmlns:a16="http://schemas.microsoft.com/office/drawing/2014/main" xmlns="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箭头: V 形 27">
                    <a:extLst>
                      <a:ext uri="{FF2B5EF4-FFF2-40B4-BE49-F238E27FC236}">
                        <a16:creationId xmlns:a16="http://schemas.microsoft.com/office/drawing/2014/main" xmlns="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箭头: V 形 28">
                    <a:extLst>
                      <a:ext uri="{FF2B5EF4-FFF2-40B4-BE49-F238E27FC236}">
                        <a16:creationId xmlns:a16="http://schemas.microsoft.com/office/drawing/2014/main" xmlns="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箭头: V 形 29">
                    <a:extLst>
                      <a:ext uri="{FF2B5EF4-FFF2-40B4-BE49-F238E27FC236}">
                        <a16:creationId xmlns:a16="http://schemas.microsoft.com/office/drawing/2014/main" xmlns="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xmlns="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33" name="箭头: V 形 32">
                    <a:extLst>
                      <a:ext uri="{FF2B5EF4-FFF2-40B4-BE49-F238E27FC236}">
                        <a16:creationId xmlns:a16="http://schemas.microsoft.com/office/drawing/2014/main" xmlns="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4" name="箭头: V 形 33">
                    <a:extLst>
                      <a:ext uri="{FF2B5EF4-FFF2-40B4-BE49-F238E27FC236}">
                        <a16:creationId xmlns:a16="http://schemas.microsoft.com/office/drawing/2014/main" xmlns="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箭头: V 形 34">
                    <a:extLst>
                      <a:ext uri="{FF2B5EF4-FFF2-40B4-BE49-F238E27FC236}">
                        <a16:creationId xmlns:a16="http://schemas.microsoft.com/office/drawing/2014/main" xmlns="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箭头: V 形 35">
                    <a:extLst>
                      <a:ext uri="{FF2B5EF4-FFF2-40B4-BE49-F238E27FC236}">
                        <a16:creationId xmlns:a16="http://schemas.microsoft.com/office/drawing/2014/main" xmlns="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箭头: V 形 36">
                    <a:extLst>
                      <a:ext uri="{FF2B5EF4-FFF2-40B4-BE49-F238E27FC236}">
                        <a16:creationId xmlns:a16="http://schemas.microsoft.com/office/drawing/2014/main" xmlns="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xmlns="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xmlns="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47" name="箭头: V 形 46">
                    <a:extLst>
                      <a:ext uri="{FF2B5EF4-FFF2-40B4-BE49-F238E27FC236}">
                        <a16:creationId xmlns:a16="http://schemas.microsoft.com/office/drawing/2014/main" xmlns="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8" name="箭头: V 形 47">
                    <a:extLst>
                      <a:ext uri="{FF2B5EF4-FFF2-40B4-BE49-F238E27FC236}">
                        <a16:creationId xmlns:a16="http://schemas.microsoft.com/office/drawing/2014/main" xmlns="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9" name="箭头: V 形 48">
                    <a:extLst>
                      <a:ext uri="{FF2B5EF4-FFF2-40B4-BE49-F238E27FC236}">
                        <a16:creationId xmlns:a16="http://schemas.microsoft.com/office/drawing/2014/main" xmlns="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0" name="箭头: V 形 49">
                    <a:extLst>
                      <a:ext uri="{FF2B5EF4-FFF2-40B4-BE49-F238E27FC236}">
                        <a16:creationId xmlns:a16="http://schemas.microsoft.com/office/drawing/2014/main" xmlns="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1" name="箭头: V 形 50">
                    <a:extLst>
                      <a:ext uri="{FF2B5EF4-FFF2-40B4-BE49-F238E27FC236}">
                        <a16:creationId xmlns:a16="http://schemas.microsoft.com/office/drawing/2014/main" xmlns="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xmlns="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42" name="箭头: V 形 41">
                    <a:extLst>
                      <a:ext uri="{FF2B5EF4-FFF2-40B4-BE49-F238E27FC236}">
                        <a16:creationId xmlns:a16="http://schemas.microsoft.com/office/drawing/2014/main" xmlns="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3" name="箭头: V 形 42">
                    <a:extLst>
                      <a:ext uri="{FF2B5EF4-FFF2-40B4-BE49-F238E27FC236}">
                        <a16:creationId xmlns:a16="http://schemas.microsoft.com/office/drawing/2014/main" xmlns="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4" name="箭头: V 形 43">
                    <a:extLst>
                      <a:ext uri="{FF2B5EF4-FFF2-40B4-BE49-F238E27FC236}">
                        <a16:creationId xmlns:a16="http://schemas.microsoft.com/office/drawing/2014/main" xmlns="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5" name="箭头: V 形 44">
                    <a:extLst>
                      <a:ext uri="{FF2B5EF4-FFF2-40B4-BE49-F238E27FC236}">
                        <a16:creationId xmlns:a16="http://schemas.microsoft.com/office/drawing/2014/main" xmlns="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46" name="箭头: V 形 45">
                    <a:extLst>
                      <a:ext uri="{FF2B5EF4-FFF2-40B4-BE49-F238E27FC236}">
                        <a16:creationId xmlns:a16="http://schemas.microsoft.com/office/drawing/2014/main" xmlns="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xmlns="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xmlns="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xmlns="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75" name="箭头: V 形 74">
                    <a:extLst>
                      <a:ext uri="{FF2B5EF4-FFF2-40B4-BE49-F238E27FC236}">
                        <a16:creationId xmlns:a16="http://schemas.microsoft.com/office/drawing/2014/main" xmlns="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" name="箭头: V 形 75">
                    <a:extLst>
                      <a:ext uri="{FF2B5EF4-FFF2-40B4-BE49-F238E27FC236}">
                        <a16:creationId xmlns:a16="http://schemas.microsoft.com/office/drawing/2014/main" xmlns="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7" name="箭头: V 形 76">
                    <a:extLst>
                      <a:ext uri="{FF2B5EF4-FFF2-40B4-BE49-F238E27FC236}">
                        <a16:creationId xmlns:a16="http://schemas.microsoft.com/office/drawing/2014/main" xmlns="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8" name="箭头: V 形 77">
                    <a:extLst>
                      <a:ext uri="{FF2B5EF4-FFF2-40B4-BE49-F238E27FC236}">
                        <a16:creationId xmlns:a16="http://schemas.microsoft.com/office/drawing/2014/main" xmlns="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9" name="箭头: V 形 78">
                    <a:extLst>
                      <a:ext uri="{FF2B5EF4-FFF2-40B4-BE49-F238E27FC236}">
                        <a16:creationId xmlns:a16="http://schemas.microsoft.com/office/drawing/2014/main" xmlns="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xmlns="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70" name="箭头: V 形 69">
                    <a:extLst>
                      <a:ext uri="{FF2B5EF4-FFF2-40B4-BE49-F238E27FC236}">
                        <a16:creationId xmlns:a16="http://schemas.microsoft.com/office/drawing/2014/main" xmlns="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箭头: V 形 70">
                    <a:extLst>
                      <a:ext uri="{FF2B5EF4-FFF2-40B4-BE49-F238E27FC236}">
                        <a16:creationId xmlns:a16="http://schemas.microsoft.com/office/drawing/2014/main" xmlns="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2" name="箭头: V 形 71">
                    <a:extLst>
                      <a:ext uri="{FF2B5EF4-FFF2-40B4-BE49-F238E27FC236}">
                        <a16:creationId xmlns:a16="http://schemas.microsoft.com/office/drawing/2014/main" xmlns="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箭头: V 形 72">
                    <a:extLst>
                      <a:ext uri="{FF2B5EF4-FFF2-40B4-BE49-F238E27FC236}">
                        <a16:creationId xmlns:a16="http://schemas.microsoft.com/office/drawing/2014/main" xmlns="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箭头: V 形 73">
                    <a:extLst>
                      <a:ext uri="{FF2B5EF4-FFF2-40B4-BE49-F238E27FC236}">
                        <a16:creationId xmlns:a16="http://schemas.microsoft.com/office/drawing/2014/main" xmlns="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xmlns="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xmlns="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63" name="箭头: V 形 62">
                    <a:extLst>
                      <a:ext uri="{FF2B5EF4-FFF2-40B4-BE49-F238E27FC236}">
                        <a16:creationId xmlns:a16="http://schemas.microsoft.com/office/drawing/2014/main" xmlns="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4" name="箭头: V 形 63">
                    <a:extLst>
                      <a:ext uri="{FF2B5EF4-FFF2-40B4-BE49-F238E27FC236}">
                        <a16:creationId xmlns:a16="http://schemas.microsoft.com/office/drawing/2014/main" xmlns="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5" name="箭头: V 形 64">
                    <a:extLst>
                      <a:ext uri="{FF2B5EF4-FFF2-40B4-BE49-F238E27FC236}">
                        <a16:creationId xmlns:a16="http://schemas.microsoft.com/office/drawing/2014/main" xmlns="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6" name="箭头: V 形 65">
                    <a:extLst>
                      <a:ext uri="{FF2B5EF4-FFF2-40B4-BE49-F238E27FC236}">
                        <a16:creationId xmlns:a16="http://schemas.microsoft.com/office/drawing/2014/main" xmlns="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7" name="箭头: V 形 66">
                    <a:extLst>
                      <a:ext uri="{FF2B5EF4-FFF2-40B4-BE49-F238E27FC236}">
                        <a16:creationId xmlns:a16="http://schemas.microsoft.com/office/drawing/2014/main" xmlns="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xmlns="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58" name="箭头: V 形 57">
                    <a:extLst>
                      <a:ext uri="{FF2B5EF4-FFF2-40B4-BE49-F238E27FC236}">
                        <a16:creationId xmlns:a16="http://schemas.microsoft.com/office/drawing/2014/main" xmlns="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59" name="箭头: V 形 58">
                    <a:extLst>
                      <a:ext uri="{FF2B5EF4-FFF2-40B4-BE49-F238E27FC236}">
                        <a16:creationId xmlns:a16="http://schemas.microsoft.com/office/drawing/2014/main" xmlns="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0" name="箭头: V 形 59">
                    <a:extLst>
                      <a:ext uri="{FF2B5EF4-FFF2-40B4-BE49-F238E27FC236}">
                        <a16:creationId xmlns:a16="http://schemas.microsoft.com/office/drawing/2014/main" xmlns="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1" name="箭头: V 形 60">
                    <a:extLst>
                      <a:ext uri="{FF2B5EF4-FFF2-40B4-BE49-F238E27FC236}">
                        <a16:creationId xmlns:a16="http://schemas.microsoft.com/office/drawing/2014/main" xmlns="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" name="箭头: V 形 61">
                    <a:extLst>
                      <a:ext uri="{FF2B5EF4-FFF2-40B4-BE49-F238E27FC236}">
                        <a16:creationId xmlns:a16="http://schemas.microsoft.com/office/drawing/2014/main" xmlns="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cxnSp>
        <p:nvCxnSpPr>
          <p:cNvPr id="3" name="直線接點 2"/>
          <p:cNvCxnSpPr/>
          <p:nvPr/>
        </p:nvCxnSpPr>
        <p:spPr>
          <a:xfrm flipV="1">
            <a:off x="0" y="1143000"/>
            <a:ext cx="12192000" cy="40945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Google Shape;70;p15"/>
          <p:cNvPicPr preferRelativeResize="0"/>
          <p:nvPr/>
        </p:nvPicPr>
        <p:blipFill rotWithShape="1">
          <a:blip r:embed="rId2">
            <a:alphaModFix/>
          </a:blip>
          <a:srcRect l="5519" r="3310"/>
          <a:stretch/>
        </p:blipFill>
        <p:spPr>
          <a:xfrm>
            <a:off x="293902" y="1702434"/>
            <a:ext cx="5903843" cy="359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438" y="2673625"/>
            <a:ext cx="5525213" cy="3196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7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952721" y="1411357"/>
            <a:ext cx="10000201" cy="1453331"/>
          </a:xfrm>
          <a:prstGeom prst="roundRect">
            <a:avLst/>
          </a:prstGeom>
          <a:solidFill>
            <a:srgbClr val="ACE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72817"/>
            <a:ext cx="12294704" cy="11128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147459" y="1504193"/>
            <a:ext cx="991857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zh-TW" sz="2400" dirty="0">
                <a:solidFill>
                  <a:schemeClr val="dk1"/>
                </a:solidFill>
              </a:rPr>
              <a:t>本專案欲透過六都生育補助、托育機構數量及家庭平均所得等</a:t>
            </a:r>
            <a:r>
              <a:rPr lang="zh-TW" altLang="zh-TW" sz="2400" dirty="0" smtClean="0">
                <a:solidFill>
                  <a:schemeClr val="dk1"/>
                </a:solidFill>
              </a:rPr>
              <a:t>因素分析其</a:t>
            </a:r>
            <a:r>
              <a:rPr lang="zh-TW" altLang="zh-TW" sz="2400" dirty="0">
                <a:solidFill>
                  <a:schemeClr val="dk1"/>
                </a:solidFill>
              </a:rPr>
              <a:t>與生育率之關係，並概擬出解決方案，以及對於此現象之結論。 </a:t>
            </a:r>
            <a:endParaRPr lang="zh-TW" altLang="en-US" sz="2400" dirty="0"/>
          </a:p>
        </p:txBody>
      </p:sp>
      <p:sp>
        <p:nvSpPr>
          <p:cNvPr id="84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1106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專案目標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85" name="Google Shape;77;p16"/>
          <p:cNvPicPr preferRelativeResize="0"/>
          <p:nvPr/>
        </p:nvPicPr>
        <p:blipFill rotWithShape="1">
          <a:blip r:embed="rId2">
            <a:alphaModFix/>
          </a:blip>
          <a:srcRect l="20389" t="37082" r="62618" b="53646"/>
          <a:stretch/>
        </p:blipFill>
        <p:spPr>
          <a:xfrm>
            <a:off x="687658" y="3087235"/>
            <a:ext cx="3110109" cy="93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78;p16"/>
          <p:cNvPicPr preferRelativeResize="0"/>
          <p:nvPr/>
        </p:nvPicPr>
        <p:blipFill rotWithShape="1">
          <a:blip r:embed="rId3">
            <a:alphaModFix/>
          </a:blip>
          <a:srcRect l="20389" t="37082" r="41641" b="47292"/>
          <a:stretch/>
        </p:blipFill>
        <p:spPr>
          <a:xfrm>
            <a:off x="676394" y="4451142"/>
            <a:ext cx="5301290" cy="138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79;p16"/>
          <p:cNvPicPr preferRelativeResize="0"/>
          <p:nvPr/>
        </p:nvPicPr>
        <p:blipFill rotWithShape="1">
          <a:blip r:embed="rId2">
            <a:alphaModFix/>
          </a:blip>
          <a:srcRect l="20390" t="53181" r="41173" b="41250"/>
          <a:stretch/>
        </p:blipFill>
        <p:spPr>
          <a:xfrm>
            <a:off x="687658" y="4019054"/>
            <a:ext cx="5162133" cy="5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80;p16"/>
          <p:cNvPicPr preferRelativeResize="0"/>
          <p:nvPr/>
        </p:nvPicPr>
        <p:blipFill rotWithShape="1">
          <a:blip r:embed="rId4">
            <a:alphaModFix/>
          </a:blip>
          <a:srcRect r="9567"/>
          <a:stretch/>
        </p:blipFill>
        <p:spPr>
          <a:xfrm>
            <a:off x="6771644" y="3362712"/>
            <a:ext cx="4982660" cy="312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3" name="组合 79">
            <a:extLst>
              <a:ext uri="{FF2B5EF4-FFF2-40B4-BE49-F238E27FC236}">
                <a16:creationId xmlns:a16="http://schemas.microsoft.com/office/drawing/2014/main" xmlns="" id="{AA85195A-AC90-4C33-AEB8-8456494769EF}"/>
              </a:ext>
            </a:extLst>
          </p:cNvPr>
          <p:cNvGrpSpPr/>
          <p:nvPr/>
        </p:nvGrpSpPr>
        <p:grpSpPr>
          <a:xfrm>
            <a:off x="0" y="6247337"/>
            <a:ext cx="6342109" cy="368149"/>
            <a:chOff x="5157559" y="3970171"/>
            <a:chExt cx="6123216" cy="231546"/>
          </a:xfrm>
        </p:grpSpPr>
        <p:grpSp>
          <p:nvGrpSpPr>
            <p:cNvPr id="104" name="组合 51">
              <a:extLst>
                <a:ext uri="{FF2B5EF4-FFF2-40B4-BE49-F238E27FC236}">
                  <a16:creationId xmlns:a16="http://schemas.microsoft.com/office/drawing/2014/main" xmlns="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32" name="组合 37">
                <a:extLst>
                  <a:ext uri="{FF2B5EF4-FFF2-40B4-BE49-F238E27FC236}">
                    <a16:creationId xmlns:a16="http://schemas.microsoft.com/office/drawing/2014/main" xmlns="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46" name="组合 30">
                  <a:extLst>
                    <a:ext uri="{FF2B5EF4-FFF2-40B4-BE49-F238E27FC236}">
                      <a16:creationId xmlns:a16="http://schemas.microsoft.com/office/drawing/2014/main" xmlns="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53" name="箭头: V 形 25">
                    <a:extLst>
                      <a:ext uri="{FF2B5EF4-FFF2-40B4-BE49-F238E27FC236}">
                        <a16:creationId xmlns:a16="http://schemas.microsoft.com/office/drawing/2014/main" xmlns="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4" name="箭头: V 形 26">
                    <a:extLst>
                      <a:ext uri="{FF2B5EF4-FFF2-40B4-BE49-F238E27FC236}">
                        <a16:creationId xmlns:a16="http://schemas.microsoft.com/office/drawing/2014/main" xmlns="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5" name="箭头: V 形 27">
                    <a:extLst>
                      <a:ext uri="{FF2B5EF4-FFF2-40B4-BE49-F238E27FC236}">
                        <a16:creationId xmlns:a16="http://schemas.microsoft.com/office/drawing/2014/main" xmlns="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6" name="箭头: V 形 28">
                    <a:extLst>
                      <a:ext uri="{FF2B5EF4-FFF2-40B4-BE49-F238E27FC236}">
                        <a16:creationId xmlns:a16="http://schemas.microsoft.com/office/drawing/2014/main" xmlns="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7" name="箭头: V 形 29">
                    <a:extLst>
                      <a:ext uri="{FF2B5EF4-FFF2-40B4-BE49-F238E27FC236}">
                        <a16:creationId xmlns:a16="http://schemas.microsoft.com/office/drawing/2014/main" xmlns="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47" name="组合 31">
                  <a:extLst>
                    <a:ext uri="{FF2B5EF4-FFF2-40B4-BE49-F238E27FC236}">
                      <a16:creationId xmlns:a16="http://schemas.microsoft.com/office/drawing/2014/main" xmlns="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48" name="箭头: V 形 32">
                    <a:extLst>
                      <a:ext uri="{FF2B5EF4-FFF2-40B4-BE49-F238E27FC236}">
                        <a16:creationId xmlns:a16="http://schemas.microsoft.com/office/drawing/2014/main" xmlns="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9" name="箭头: V 形 33">
                    <a:extLst>
                      <a:ext uri="{FF2B5EF4-FFF2-40B4-BE49-F238E27FC236}">
                        <a16:creationId xmlns:a16="http://schemas.microsoft.com/office/drawing/2014/main" xmlns="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0" name="箭头: V 形 34">
                    <a:extLst>
                      <a:ext uri="{FF2B5EF4-FFF2-40B4-BE49-F238E27FC236}">
                        <a16:creationId xmlns:a16="http://schemas.microsoft.com/office/drawing/2014/main" xmlns="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1" name="箭头: V 形 35">
                    <a:extLst>
                      <a:ext uri="{FF2B5EF4-FFF2-40B4-BE49-F238E27FC236}">
                        <a16:creationId xmlns:a16="http://schemas.microsoft.com/office/drawing/2014/main" xmlns="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2" name="箭头: V 形 36">
                    <a:extLst>
                      <a:ext uri="{FF2B5EF4-FFF2-40B4-BE49-F238E27FC236}">
                        <a16:creationId xmlns:a16="http://schemas.microsoft.com/office/drawing/2014/main" xmlns="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33" name="组合 38">
                <a:extLst>
                  <a:ext uri="{FF2B5EF4-FFF2-40B4-BE49-F238E27FC236}">
                    <a16:creationId xmlns:a16="http://schemas.microsoft.com/office/drawing/2014/main" xmlns="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34" name="组合 39">
                  <a:extLst>
                    <a:ext uri="{FF2B5EF4-FFF2-40B4-BE49-F238E27FC236}">
                      <a16:creationId xmlns:a16="http://schemas.microsoft.com/office/drawing/2014/main" xmlns="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41" name="箭头: V 形 46">
                    <a:extLst>
                      <a:ext uri="{FF2B5EF4-FFF2-40B4-BE49-F238E27FC236}">
                        <a16:creationId xmlns:a16="http://schemas.microsoft.com/office/drawing/2014/main" xmlns="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2" name="箭头: V 形 47">
                    <a:extLst>
                      <a:ext uri="{FF2B5EF4-FFF2-40B4-BE49-F238E27FC236}">
                        <a16:creationId xmlns:a16="http://schemas.microsoft.com/office/drawing/2014/main" xmlns="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3" name="箭头: V 形 48">
                    <a:extLst>
                      <a:ext uri="{FF2B5EF4-FFF2-40B4-BE49-F238E27FC236}">
                        <a16:creationId xmlns:a16="http://schemas.microsoft.com/office/drawing/2014/main" xmlns="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4" name="箭头: V 形 49">
                    <a:extLst>
                      <a:ext uri="{FF2B5EF4-FFF2-40B4-BE49-F238E27FC236}">
                        <a16:creationId xmlns:a16="http://schemas.microsoft.com/office/drawing/2014/main" xmlns="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5" name="箭头: V 形 50">
                    <a:extLst>
                      <a:ext uri="{FF2B5EF4-FFF2-40B4-BE49-F238E27FC236}">
                        <a16:creationId xmlns:a16="http://schemas.microsoft.com/office/drawing/2014/main" xmlns="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35" name="组合 40">
                  <a:extLst>
                    <a:ext uri="{FF2B5EF4-FFF2-40B4-BE49-F238E27FC236}">
                      <a16:creationId xmlns:a16="http://schemas.microsoft.com/office/drawing/2014/main" xmlns="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36" name="箭头: V 形 41">
                    <a:extLst>
                      <a:ext uri="{FF2B5EF4-FFF2-40B4-BE49-F238E27FC236}">
                        <a16:creationId xmlns:a16="http://schemas.microsoft.com/office/drawing/2014/main" xmlns="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7" name="箭头: V 形 42">
                    <a:extLst>
                      <a:ext uri="{FF2B5EF4-FFF2-40B4-BE49-F238E27FC236}">
                        <a16:creationId xmlns:a16="http://schemas.microsoft.com/office/drawing/2014/main" xmlns="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8" name="箭头: V 形 43">
                    <a:extLst>
                      <a:ext uri="{FF2B5EF4-FFF2-40B4-BE49-F238E27FC236}">
                        <a16:creationId xmlns:a16="http://schemas.microsoft.com/office/drawing/2014/main" xmlns="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9" name="箭头: V 形 44">
                    <a:extLst>
                      <a:ext uri="{FF2B5EF4-FFF2-40B4-BE49-F238E27FC236}">
                        <a16:creationId xmlns:a16="http://schemas.microsoft.com/office/drawing/2014/main" xmlns="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0" name="箭头: V 形 45">
                    <a:extLst>
                      <a:ext uri="{FF2B5EF4-FFF2-40B4-BE49-F238E27FC236}">
                        <a16:creationId xmlns:a16="http://schemas.microsoft.com/office/drawing/2014/main" xmlns="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05" name="组合 52">
              <a:extLst>
                <a:ext uri="{FF2B5EF4-FFF2-40B4-BE49-F238E27FC236}">
                  <a16:creationId xmlns:a16="http://schemas.microsoft.com/office/drawing/2014/main" xmlns="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06" name="组合 53">
                <a:extLst>
                  <a:ext uri="{FF2B5EF4-FFF2-40B4-BE49-F238E27FC236}">
                    <a16:creationId xmlns:a16="http://schemas.microsoft.com/office/drawing/2014/main" xmlns="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20" name="组合 67">
                  <a:extLst>
                    <a:ext uri="{FF2B5EF4-FFF2-40B4-BE49-F238E27FC236}">
                      <a16:creationId xmlns:a16="http://schemas.microsoft.com/office/drawing/2014/main" xmlns="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27" name="箭头: V 形 74">
                    <a:extLst>
                      <a:ext uri="{FF2B5EF4-FFF2-40B4-BE49-F238E27FC236}">
                        <a16:creationId xmlns:a16="http://schemas.microsoft.com/office/drawing/2014/main" xmlns="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8" name="箭头: V 形 75">
                    <a:extLst>
                      <a:ext uri="{FF2B5EF4-FFF2-40B4-BE49-F238E27FC236}">
                        <a16:creationId xmlns:a16="http://schemas.microsoft.com/office/drawing/2014/main" xmlns="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9" name="箭头: V 形 76">
                    <a:extLst>
                      <a:ext uri="{FF2B5EF4-FFF2-40B4-BE49-F238E27FC236}">
                        <a16:creationId xmlns:a16="http://schemas.microsoft.com/office/drawing/2014/main" xmlns="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0" name="箭头: V 形 77">
                    <a:extLst>
                      <a:ext uri="{FF2B5EF4-FFF2-40B4-BE49-F238E27FC236}">
                        <a16:creationId xmlns:a16="http://schemas.microsoft.com/office/drawing/2014/main" xmlns="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1" name="箭头: V 形 78">
                    <a:extLst>
                      <a:ext uri="{FF2B5EF4-FFF2-40B4-BE49-F238E27FC236}">
                        <a16:creationId xmlns:a16="http://schemas.microsoft.com/office/drawing/2014/main" xmlns="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21" name="组合 68">
                  <a:extLst>
                    <a:ext uri="{FF2B5EF4-FFF2-40B4-BE49-F238E27FC236}">
                      <a16:creationId xmlns:a16="http://schemas.microsoft.com/office/drawing/2014/main" xmlns="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22" name="箭头: V 形 69">
                    <a:extLst>
                      <a:ext uri="{FF2B5EF4-FFF2-40B4-BE49-F238E27FC236}">
                        <a16:creationId xmlns:a16="http://schemas.microsoft.com/office/drawing/2014/main" xmlns="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3" name="箭头: V 形 70">
                    <a:extLst>
                      <a:ext uri="{FF2B5EF4-FFF2-40B4-BE49-F238E27FC236}">
                        <a16:creationId xmlns:a16="http://schemas.microsoft.com/office/drawing/2014/main" xmlns="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4" name="箭头: V 形 71">
                    <a:extLst>
                      <a:ext uri="{FF2B5EF4-FFF2-40B4-BE49-F238E27FC236}">
                        <a16:creationId xmlns:a16="http://schemas.microsoft.com/office/drawing/2014/main" xmlns="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5" name="箭头: V 形 72">
                    <a:extLst>
                      <a:ext uri="{FF2B5EF4-FFF2-40B4-BE49-F238E27FC236}">
                        <a16:creationId xmlns:a16="http://schemas.microsoft.com/office/drawing/2014/main" xmlns="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6" name="箭头: V 形 73">
                    <a:extLst>
                      <a:ext uri="{FF2B5EF4-FFF2-40B4-BE49-F238E27FC236}">
                        <a16:creationId xmlns:a16="http://schemas.microsoft.com/office/drawing/2014/main" xmlns="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7" name="组合 54">
                <a:extLst>
                  <a:ext uri="{FF2B5EF4-FFF2-40B4-BE49-F238E27FC236}">
                    <a16:creationId xmlns:a16="http://schemas.microsoft.com/office/drawing/2014/main" xmlns="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08" name="组合 55">
                  <a:extLst>
                    <a:ext uri="{FF2B5EF4-FFF2-40B4-BE49-F238E27FC236}">
                      <a16:creationId xmlns:a16="http://schemas.microsoft.com/office/drawing/2014/main" xmlns="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15" name="箭头: V 形 62">
                    <a:extLst>
                      <a:ext uri="{FF2B5EF4-FFF2-40B4-BE49-F238E27FC236}">
                        <a16:creationId xmlns:a16="http://schemas.microsoft.com/office/drawing/2014/main" xmlns="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6" name="箭头: V 形 63">
                    <a:extLst>
                      <a:ext uri="{FF2B5EF4-FFF2-40B4-BE49-F238E27FC236}">
                        <a16:creationId xmlns:a16="http://schemas.microsoft.com/office/drawing/2014/main" xmlns="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7" name="箭头: V 形 64">
                    <a:extLst>
                      <a:ext uri="{FF2B5EF4-FFF2-40B4-BE49-F238E27FC236}">
                        <a16:creationId xmlns:a16="http://schemas.microsoft.com/office/drawing/2014/main" xmlns="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8" name="箭头: V 形 65">
                    <a:extLst>
                      <a:ext uri="{FF2B5EF4-FFF2-40B4-BE49-F238E27FC236}">
                        <a16:creationId xmlns:a16="http://schemas.microsoft.com/office/drawing/2014/main" xmlns="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9" name="箭头: V 形 66">
                    <a:extLst>
                      <a:ext uri="{FF2B5EF4-FFF2-40B4-BE49-F238E27FC236}">
                        <a16:creationId xmlns:a16="http://schemas.microsoft.com/office/drawing/2014/main" xmlns="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09" name="组合 56">
                  <a:extLst>
                    <a:ext uri="{FF2B5EF4-FFF2-40B4-BE49-F238E27FC236}">
                      <a16:creationId xmlns:a16="http://schemas.microsoft.com/office/drawing/2014/main" xmlns="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10" name="箭头: V 形 57">
                    <a:extLst>
                      <a:ext uri="{FF2B5EF4-FFF2-40B4-BE49-F238E27FC236}">
                        <a16:creationId xmlns:a16="http://schemas.microsoft.com/office/drawing/2014/main" xmlns="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1" name="箭头: V 形 58">
                    <a:extLst>
                      <a:ext uri="{FF2B5EF4-FFF2-40B4-BE49-F238E27FC236}">
                        <a16:creationId xmlns:a16="http://schemas.microsoft.com/office/drawing/2014/main" xmlns="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2" name="箭头: V 形 59">
                    <a:extLst>
                      <a:ext uri="{FF2B5EF4-FFF2-40B4-BE49-F238E27FC236}">
                        <a16:creationId xmlns:a16="http://schemas.microsoft.com/office/drawing/2014/main" xmlns="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3" name="箭头: V 形 60">
                    <a:extLst>
                      <a:ext uri="{FF2B5EF4-FFF2-40B4-BE49-F238E27FC236}">
                        <a16:creationId xmlns:a16="http://schemas.microsoft.com/office/drawing/2014/main" xmlns="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4" name="箭头: V 形 61">
                    <a:extLst>
                      <a:ext uri="{FF2B5EF4-FFF2-40B4-BE49-F238E27FC236}">
                        <a16:creationId xmlns:a16="http://schemas.microsoft.com/office/drawing/2014/main" xmlns="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4" name="等腰三角形 3"/>
          <p:cNvSpPr/>
          <p:nvPr/>
        </p:nvSpPr>
        <p:spPr>
          <a:xfrm rot="10800000">
            <a:off x="8740127" y="2864688"/>
            <a:ext cx="522847" cy="445094"/>
          </a:xfrm>
          <a:prstGeom prst="triangle">
            <a:avLst/>
          </a:prstGeom>
          <a:solidFill>
            <a:srgbClr val="ACE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9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矩形 224">
            <a:extLst>
              <a:ext uri="{FF2B5EF4-FFF2-40B4-BE49-F238E27FC236}">
                <a16:creationId xmlns:a16="http://schemas.microsoft.com/office/drawing/2014/main" xmlns="" id="{DE3597CA-5B39-4140-90E9-1094DB36DB1D}"/>
              </a:ext>
            </a:extLst>
          </p:cNvPr>
          <p:cNvSpPr/>
          <p:nvPr/>
        </p:nvSpPr>
        <p:spPr>
          <a:xfrm>
            <a:off x="0" y="4068566"/>
            <a:ext cx="12192000" cy="2789434"/>
          </a:xfrm>
          <a:prstGeom prst="rect">
            <a:avLst/>
          </a:prstGeom>
          <a:solidFill>
            <a:srgbClr val="446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43000"/>
            <a:ext cx="12192000" cy="40945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6" y="425774"/>
            <a:ext cx="336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造成困境</a:t>
            </a:r>
            <a:r>
              <a:rPr lang="zh-TW" altLang="en-US" sz="3600" dirty="0" smtClean="0"/>
              <a:t>原因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19518" y="478060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800" dirty="0" smtClean="0">
                <a:solidFill>
                  <a:schemeClr val="bg1"/>
                </a:solidFill>
              </a:rPr>
              <a:t>職場環境不友善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51" y="1730927"/>
            <a:ext cx="2337637" cy="23376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85693" y="478060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800" dirty="0">
                <a:solidFill>
                  <a:schemeClr val="bg1"/>
                </a:solidFill>
              </a:rPr>
              <a:t>家庭</a:t>
            </a:r>
            <a:r>
              <a:rPr lang="zh-TW" altLang="zh-TW" sz="2800" dirty="0" smtClean="0">
                <a:solidFill>
                  <a:schemeClr val="bg1"/>
                </a:solidFill>
              </a:rPr>
              <a:t>結構</a:t>
            </a:r>
            <a:r>
              <a:rPr lang="zh-TW" altLang="en-US" sz="2800" dirty="0">
                <a:solidFill>
                  <a:schemeClr val="bg1"/>
                </a:solidFill>
              </a:rPr>
              <a:t>和觀念</a:t>
            </a:r>
          </a:p>
        </p:txBody>
      </p:sp>
      <p:sp>
        <p:nvSpPr>
          <p:cNvPr id="11" name="矩形 10"/>
          <p:cNvSpPr/>
          <p:nvPr/>
        </p:nvSpPr>
        <p:spPr>
          <a:xfrm>
            <a:off x="8531470" y="478060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200"/>
              </a:spcBef>
            </a:pPr>
            <a:r>
              <a:rPr lang="zh-TW" altLang="en-US" sz="2800" dirty="0">
                <a:solidFill>
                  <a:schemeClr val="bg1"/>
                </a:solidFill>
              </a:rPr>
              <a:t>家庭育兒估計費用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78" y="1799331"/>
            <a:ext cx="2132603" cy="22008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68" y="1636122"/>
            <a:ext cx="2916641" cy="2655602"/>
          </a:xfrm>
          <a:prstGeom prst="rect">
            <a:avLst/>
          </a:prstGeom>
        </p:spPr>
      </p:pic>
      <p:grpSp>
        <p:nvGrpSpPr>
          <p:cNvPr id="167" name="组合 79">
            <a:extLst>
              <a:ext uri="{FF2B5EF4-FFF2-40B4-BE49-F238E27FC236}">
                <a16:creationId xmlns:a16="http://schemas.microsoft.com/office/drawing/2014/main" xmlns="" id="{AA85195A-AC90-4C33-AEB8-8456494769EF}"/>
              </a:ext>
            </a:extLst>
          </p:cNvPr>
          <p:cNvGrpSpPr/>
          <p:nvPr/>
        </p:nvGrpSpPr>
        <p:grpSpPr>
          <a:xfrm>
            <a:off x="0" y="6222128"/>
            <a:ext cx="12192000" cy="311547"/>
            <a:chOff x="5157559" y="3970171"/>
            <a:chExt cx="6123216" cy="231546"/>
          </a:xfrm>
        </p:grpSpPr>
        <p:grpSp>
          <p:nvGrpSpPr>
            <p:cNvPr id="168" name="组合 51">
              <a:extLst>
                <a:ext uri="{FF2B5EF4-FFF2-40B4-BE49-F238E27FC236}">
                  <a16:creationId xmlns:a16="http://schemas.microsoft.com/office/drawing/2014/main" xmlns="" id="{DAF5A342-5F5C-4651-B2AC-9DA6139B87C6}"/>
                </a:ext>
              </a:extLst>
            </p:cNvPr>
            <p:cNvGrpSpPr/>
            <p:nvPr/>
          </p:nvGrpSpPr>
          <p:grpSpPr>
            <a:xfrm>
              <a:off x="5157559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96" name="组合 37">
                <a:extLst>
                  <a:ext uri="{FF2B5EF4-FFF2-40B4-BE49-F238E27FC236}">
                    <a16:creationId xmlns:a16="http://schemas.microsoft.com/office/drawing/2014/main" xmlns="" id="{C0ECF79F-5FA3-4A06-96E7-95B79CE41C61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210" name="组合 30">
                  <a:extLst>
                    <a:ext uri="{FF2B5EF4-FFF2-40B4-BE49-F238E27FC236}">
                      <a16:creationId xmlns:a16="http://schemas.microsoft.com/office/drawing/2014/main" xmlns="" id="{E71AA3DF-324B-4F11-9756-75E15F622B78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17" name="箭头: V 形 25">
                    <a:extLst>
                      <a:ext uri="{FF2B5EF4-FFF2-40B4-BE49-F238E27FC236}">
                        <a16:creationId xmlns:a16="http://schemas.microsoft.com/office/drawing/2014/main" xmlns="" id="{322D92B0-70BA-4953-B612-66958A8B1F6C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8" name="箭头: V 形 26">
                    <a:extLst>
                      <a:ext uri="{FF2B5EF4-FFF2-40B4-BE49-F238E27FC236}">
                        <a16:creationId xmlns:a16="http://schemas.microsoft.com/office/drawing/2014/main" xmlns="" id="{6F4C7384-FB9F-48D9-B6F5-6FC81779A66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9" name="箭头: V 形 27">
                    <a:extLst>
                      <a:ext uri="{FF2B5EF4-FFF2-40B4-BE49-F238E27FC236}">
                        <a16:creationId xmlns:a16="http://schemas.microsoft.com/office/drawing/2014/main" xmlns="" id="{D49138F7-41D1-42C5-8C9E-4444E6306426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0" name="箭头: V 形 28">
                    <a:extLst>
                      <a:ext uri="{FF2B5EF4-FFF2-40B4-BE49-F238E27FC236}">
                        <a16:creationId xmlns:a16="http://schemas.microsoft.com/office/drawing/2014/main" xmlns="" id="{B3FEC90B-D13F-4EB7-95BE-279C5331D5C8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21" name="箭头: V 形 29">
                    <a:extLst>
                      <a:ext uri="{FF2B5EF4-FFF2-40B4-BE49-F238E27FC236}">
                        <a16:creationId xmlns:a16="http://schemas.microsoft.com/office/drawing/2014/main" xmlns="" id="{EB3AFA5E-8F95-4C7E-9E47-432D822BD73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211" name="组合 31">
                  <a:extLst>
                    <a:ext uri="{FF2B5EF4-FFF2-40B4-BE49-F238E27FC236}">
                      <a16:creationId xmlns:a16="http://schemas.microsoft.com/office/drawing/2014/main" xmlns="" id="{565D578C-9BCF-4192-B5ED-20DCDA03AD08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12" name="箭头: V 形 32">
                    <a:extLst>
                      <a:ext uri="{FF2B5EF4-FFF2-40B4-BE49-F238E27FC236}">
                        <a16:creationId xmlns:a16="http://schemas.microsoft.com/office/drawing/2014/main" xmlns="" id="{2BC50069-7842-4208-A90C-4D4395AC668F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3" name="箭头: V 形 33">
                    <a:extLst>
                      <a:ext uri="{FF2B5EF4-FFF2-40B4-BE49-F238E27FC236}">
                        <a16:creationId xmlns:a16="http://schemas.microsoft.com/office/drawing/2014/main" xmlns="" id="{EF3FFF72-8CE7-4584-93A6-AD8FDDEC2EAC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4" name="箭头: V 形 34">
                    <a:extLst>
                      <a:ext uri="{FF2B5EF4-FFF2-40B4-BE49-F238E27FC236}">
                        <a16:creationId xmlns:a16="http://schemas.microsoft.com/office/drawing/2014/main" xmlns="" id="{EC2F7A23-85A2-4077-A381-28A11D1806C8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5" name="箭头: V 形 35">
                    <a:extLst>
                      <a:ext uri="{FF2B5EF4-FFF2-40B4-BE49-F238E27FC236}">
                        <a16:creationId xmlns:a16="http://schemas.microsoft.com/office/drawing/2014/main" xmlns="" id="{930275B8-396F-4DFE-9A36-77936693B997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6" name="箭头: V 形 36">
                    <a:extLst>
                      <a:ext uri="{FF2B5EF4-FFF2-40B4-BE49-F238E27FC236}">
                        <a16:creationId xmlns:a16="http://schemas.microsoft.com/office/drawing/2014/main" xmlns="" id="{0DD7321D-E8F9-4EB3-8F5C-D7ED9DC71E8C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97" name="组合 38">
                <a:extLst>
                  <a:ext uri="{FF2B5EF4-FFF2-40B4-BE49-F238E27FC236}">
                    <a16:creationId xmlns:a16="http://schemas.microsoft.com/office/drawing/2014/main" xmlns="" id="{1CFEB474-F7D5-47ED-A1C8-0A7EFCECDDCD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98" name="组合 39">
                  <a:extLst>
                    <a:ext uri="{FF2B5EF4-FFF2-40B4-BE49-F238E27FC236}">
                      <a16:creationId xmlns:a16="http://schemas.microsoft.com/office/drawing/2014/main" xmlns="" id="{6B46E9D6-5DF7-40E2-B655-699BCF6BF589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05" name="箭头: V 形 46">
                    <a:extLst>
                      <a:ext uri="{FF2B5EF4-FFF2-40B4-BE49-F238E27FC236}">
                        <a16:creationId xmlns:a16="http://schemas.microsoft.com/office/drawing/2014/main" xmlns="" id="{71E6F298-8F58-454B-916E-B2F0E37FC7C0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6" name="箭头: V 形 47">
                    <a:extLst>
                      <a:ext uri="{FF2B5EF4-FFF2-40B4-BE49-F238E27FC236}">
                        <a16:creationId xmlns:a16="http://schemas.microsoft.com/office/drawing/2014/main" xmlns="" id="{9F15552F-6E81-445D-85C0-A68F53AA8432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7" name="箭头: V 形 48">
                    <a:extLst>
                      <a:ext uri="{FF2B5EF4-FFF2-40B4-BE49-F238E27FC236}">
                        <a16:creationId xmlns:a16="http://schemas.microsoft.com/office/drawing/2014/main" xmlns="" id="{D009B1DE-EF67-4A9D-BB70-F027AC1317A5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8" name="箭头: V 形 49">
                    <a:extLst>
                      <a:ext uri="{FF2B5EF4-FFF2-40B4-BE49-F238E27FC236}">
                        <a16:creationId xmlns:a16="http://schemas.microsoft.com/office/drawing/2014/main" xmlns="" id="{BCAEFC7B-55E1-44BC-AA29-A54E2707FCF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9" name="箭头: V 形 50">
                    <a:extLst>
                      <a:ext uri="{FF2B5EF4-FFF2-40B4-BE49-F238E27FC236}">
                        <a16:creationId xmlns:a16="http://schemas.microsoft.com/office/drawing/2014/main" xmlns="" id="{D008D837-5366-44BE-B73E-B413EEE40C8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99" name="组合 40">
                  <a:extLst>
                    <a:ext uri="{FF2B5EF4-FFF2-40B4-BE49-F238E27FC236}">
                      <a16:creationId xmlns:a16="http://schemas.microsoft.com/office/drawing/2014/main" xmlns="" id="{1F3D82A0-C79C-4AA7-B901-C77410B8B0C0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200" name="箭头: V 形 41">
                    <a:extLst>
                      <a:ext uri="{FF2B5EF4-FFF2-40B4-BE49-F238E27FC236}">
                        <a16:creationId xmlns:a16="http://schemas.microsoft.com/office/drawing/2014/main" xmlns="" id="{A88451A2-9561-4BA0-964D-7B424086F40B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1" name="箭头: V 形 42">
                    <a:extLst>
                      <a:ext uri="{FF2B5EF4-FFF2-40B4-BE49-F238E27FC236}">
                        <a16:creationId xmlns:a16="http://schemas.microsoft.com/office/drawing/2014/main" xmlns="" id="{97FBC3C1-09E6-4A3A-BCAC-CCB7580B105B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2" name="箭头: V 形 43">
                    <a:extLst>
                      <a:ext uri="{FF2B5EF4-FFF2-40B4-BE49-F238E27FC236}">
                        <a16:creationId xmlns:a16="http://schemas.microsoft.com/office/drawing/2014/main" xmlns="" id="{6ADAA7C7-5DA0-4175-A5C4-3382CC658E8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3" name="箭头: V 形 44">
                    <a:extLst>
                      <a:ext uri="{FF2B5EF4-FFF2-40B4-BE49-F238E27FC236}">
                        <a16:creationId xmlns:a16="http://schemas.microsoft.com/office/drawing/2014/main" xmlns="" id="{88C70B91-ABA6-4ACE-BC8E-C1D3333F1A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4" name="箭头: V 形 45">
                    <a:extLst>
                      <a:ext uri="{FF2B5EF4-FFF2-40B4-BE49-F238E27FC236}">
                        <a16:creationId xmlns:a16="http://schemas.microsoft.com/office/drawing/2014/main" xmlns="" id="{6DCE705D-52CA-4810-B536-B1EF7CE3432A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69" name="组合 52">
              <a:extLst>
                <a:ext uri="{FF2B5EF4-FFF2-40B4-BE49-F238E27FC236}">
                  <a16:creationId xmlns:a16="http://schemas.microsoft.com/office/drawing/2014/main" xmlns="" id="{284D8859-93B2-4C08-B401-A3C7B5928556}"/>
                </a:ext>
              </a:extLst>
            </p:cNvPr>
            <p:cNvGrpSpPr/>
            <p:nvPr/>
          </p:nvGrpSpPr>
          <p:grpSpPr>
            <a:xfrm>
              <a:off x="8218273" y="3970171"/>
              <a:ext cx="3062502" cy="231546"/>
              <a:chOff x="4954359" y="3970171"/>
              <a:chExt cx="3062502" cy="231546"/>
            </a:xfrm>
          </p:grpSpPr>
          <p:grpSp>
            <p:nvGrpSpPr>
              <p:cNvPr id="170" name="组合 53">
                <a:extLst>
                  <a:ext uri="{FF2B5EF4-FFF2-40B4-BE49-F238E27FC236}">
                    <a16:creationId xmlns:a16="http://schemas.microsoft.com/office/drawing/2014/main" xmlns="" id="{72063690-8797-4B8E-8A5A-2D8AE62BB9A5}"/>
                  </a:ext>
                </a:extLst>
              </p:cNvPr>
              <p:cNvGrpSpPr/>
              <p:nvPr/>
            </p:nvGrpSpPr>
            <p:grpSpPr>
              <a:xfrm>
                <a:off x="4954359" y="3970172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84" name="组合 67">
                  <a:extLst>
                    <a:ext uri="{FF2B5EF4-FFF2-40B4-BE49-F238E27FC236}">
                      <a16:creationId xmlns:a16="http://schemas.microsoft.com/office/drawing/2014/main" xmlns="" id="{BC9FD219-7648-4B69-9260-A196682B9EA1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91" name="箭头: V 形 74">
                    <a:extLst>
                      <a:ext uri="{FF2B5EF4-FFF2-40B4-BE49-F238E27FC236}">
                        <a16:creationId xmlns:a16="http://schemas.microsoft.com/office/drawing/2014/main" xmlns="" id="{DBC3A88E-9A9F-40CA-961B-55FE49E5972A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2" name="箭头: V 形 75">
                    <a:extLst>
                      <a:ext uri="{FF2B5EF4-FFF2-40B4-BE49-F238E27FC236}">
                        <a16:creationId xmlns:a16="http://schemas.microsoft.com/office/drawing/2014/main" xmlns="" id="{9CBFD06B-85B6-407A-8572-5D3802C07975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3" name="箭头: V 形 76">
                    <a:extLst>
                      <a:ext uri="{FF2B5EF4-FFF2-40B4-BE49-F238E27FC236}">
                        <a16:creationId xmlns:a16="http://schemas.microsoft.com/office/drawing/2014/main" xmlns="" id="{580DD3D0-0F89-49C6-98E0-FD99BC24C649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4" name="箭头: V 形 77">
                    <a:extLst>
                      <a:ext uri="{FF2B5EF4-FFF2-40B4-BE49-F238E27FC236}">
                        <a16:creationId xmlns:a16="http://schemas.microsoft.com/office/drawing/2014/main" xmlns="" id="{425A5854-C4C9-4BBD-A928-605B039CA27C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5" name="箭头: V 形 78">
                    <a:extLst>
                      <a:ext uri="{FF2B5EF4-FFF2-40B4-BE49-F238E27FC236}">
                        <a16:creationId xmlns:a16="http://schemas.microsoft.com/office/drawing/2014/main" xmlns="" id="{DCA72432-23E3-4A6F-86DE-0228F5CC524B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85" name="组合 68">
                  <a:extLst>
                    <a:ext uri="{FF2B5EF4-FFF2-40B4-BE49-F238E27FC236}">
                      <a16:creationId xmlns:a16="http://schemas.microsoft.com/office/drawing/2014/main" xmlns="" id="{A8A031F9-E787-4DCE-B5B8-0A7757416109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86" name="箭头: V 形 69">
                    <a:extLst>
                      <a:ext uri="{FF2B5EF4-FFF2-40B4-BE49-F238E27FC236}">
                        <a16:creationId xmlns:a16="http://schemas.microsoft.com/office/drawing/2014/main" xmlns="" id="{82729B63-72F0-4BD8-ACFC-53B6D8EC6269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7" name="箭头: V 形 70">
                    <a:extLst>
                      <a:ext uri="{FF2B5EF4-FFF2-40B4-BE49-F238E27FC236}">
                        <a16:creationId xmlns:a16="http://schemas.microsoft.com/office/drawing/2014/main" xmlns="" id="{8ABE06CB-0700-42F8-8AD9-885DCC2CB501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8" name="箭头: V 形 71">
                    <a:extLst>
                      <a:ext uri="{FF2B5EF4-FFF2-40B4-BE49-F238E27FC236}">
                        <a16:creationId xmlns:a16="http://schemas.microsoft.com/office/drawing/2014/main" xmlns="" id="{BA33450E-CCB4-49A3-8C1F-DD07FA3E02C0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9" name="箭头: V 形 72">
                    <a:extLst>
                      <a:ext uri="{FF2B5EF4-FFF2-40B4-BE49-F238E27FC236}">
                        <a16:creationId xmlns:a16="http://schemas.microsoft.com/office/drawing/2014/main" xmlns="" id="{F7533B8F-4E96-45C7-BFC6-3FD982356DC9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90" name="箭头: V 形 73">
                    <a:extLst>
                      <a:ext uri="{FF2B5EF4-FFF2-40B4-BE49-F238E27FC236}">
                        <a16:creationId xmlns:a16="http://schemas.microsoft.com/office/drawing/2014/main" xmlns="" id="{BFBE34C8-4E99-4596-8B82-D8EFB01FD0E8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71" name="组合 54">
                <a:extLst>
                  <a:ext uri="{FF2B5EF4-FFF2-40B4-BE49-F238E27FC236}">
                    <a16:creationId xmlns:a16="http://schemas.microsoft.com/office/drawing/2014/main" xmlns="" id="{EA7C1613-C018-4237-B604-46509E4CD956}"/>
                  </a:ext>
                </a:extLst>
              </p:cNvPr>
              <p:cNvGrpSpPr/>
              <p:nvPr/>
            </p:nvGrpSpPr>
            <p:grpSpPr>
              <a:xfrm>
                <a:off x="6491047" y="3970171"/>
                <a:ext cx="1525814" cy="231545"/>
                <a:chOff x="4954359" y="3970172"/>
                <a:chExt cx="1525814" cy="231545"/>
              </a:xfrm>
            </p:grpSpPr>
            <p:grpSp>
              <p:nvGrpSpPr>
                <p:cNvPr id="172" name="组合 55">
                  <a:extLst>
                    <a:ext uri="{FF2B5EF4-FFF2-40B4-BE49-F238E27FC236}">
                      <a16:creationId xmlns:a16="http://schemas.microsoft.com/office/drawing/2014/main" xmlns="" id="{F59F7A6B-0A2D-4121-8A41-DEB14D36B012}"/>
                    </a:ext>
                  </a:extLst>
                </p:cNvPr>
                <p:cNvGrpSpPr/>
                <p:nvPr/>
              </p:nvGrpSpPr>
              <p:grpSpPr>
                <a:xfrm>
                  <a:off x="4954359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79" name="箭头: V 形 62">
                    <a:extLst>
                      <a:ext uri="{FF2B5EF4-FFF2-40B4-BE49-F238E27FC236}">
                        <a16:creationId xmlns:a16="http://schemas.microsoft.com/office/drawing/2014/main" xmlns="" id="{4836A699-532C-4817-AC39-173FD2211512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0" name="箭头: V 形 63">
                    <a:extLst>
                      <a:ext uri="{FF2B5EF4-FFF2-40B4-BE49-F238E27FC236}">
                        <a16:creationId xmlns:a16="http://schemas.microsoft.com/office/drawing/2014/main" xmlns="" id="{A1E107A3-503B-46BA-901E-FF82A3688A18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1" name="箭头: V 形 64">
                    <a:extLst>
                      <a:ext uri="{FF2B5EF4-FFF2-40B4-BE49-F238E27FC236}">
                        <a16:creationId xmlns:a16="http://schemas.microsoft.com/office/drawing/2014/main" xmlns="" id="{FDD652C7-056C-4ED3-B3B1-ED722B5AEFF1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2" name="箭头: V 形 65">
                    <a:extLst>
                      <a:ext uri="{FF2B5EF4-FFF2-40B4-BE49-F238E27FC236}">
                        <a16:creationId xmlns:a16="http://schemas.microsoft.com/office/drawing/2014/main" xmlns="" id="{05EF846A-657E-4242-847F-F12E2CCE38EF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83" name="箭头: V 形 66">
                    <a:extLst>
                      <a:ext uri="{FF2B5EF4-FFF2-40B4-BE49-F238E27FC236}">
                        <a16:creationId xmlns:a16="http://schemas.microsoft.com/office/drawing/2014/main" xmlns="" id="{F2B684A5-D802-400B-B76D-7A293B80C763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173" name="组合 56">
                  <a:extLst>
                    <a:ext uri="{FF2B5EF4-FFF2-40B4-BE49-F238E27FC236}">
                      <a16:creationId xmlns:a16="http://schemas.microsoft.com/office/drawing/2014/main" xmlns="" id="{A08362B8-56E5-4CF1-9F54-1E81F5C3E572}"/>
                    </a:ext>
                  </a:extLst>
                </p:cNvPr>
                <p:cNvGrpSpPr/>
                <p:nvPr/>
              </p:nvGrpSpPr>
              <p:grpSpPr>
                <a:xfrm>
                  <a:off x="5722703" y="3970172"/>
                  <a:ext cx="757470" cy="231545"/>
                  <a:chOff x="4954359" y="3970172"/>
                  <a:chExt cx="757470" cy="231545"/>
                </a:xfrm>
              </p:grpSpPr>
              <p:sp>
                <p:nvSpPr>
                  <p:cNvPr id="174" name="箭头: V 形 57">
                    <a:extLst>
                      <a:ext uri="{FF2B5EF4-FFF2-40B4-BE49-F238E27FC236}">
                        <a16:creationId xmlns:a16="http://schemas.microsoft.com/office/drawing/2014/main" xmlns="" id="{96C1EB41-F25D-4969-BE95-56C8F5A651A7}"/>
                      </a:ext>
                    </a:extLst>
                  </p:cNvPr>
                  <p:cNvSpPr/>
                  <p:nvPr/>
                </p:nvSpPr>
                <p:spPr>
                  <a:xfrm>
                    <a:off x="4954359" y="3970176"/>
                    <a:ext cx="151494" cy="231541"/>
                  </a:xfrm>
                  <a:prstGeom prst="chevron">
                    <a:avLst/>
                  </a:prstGeom>
                  <a:solidFill>
                    <a:srgbClr val="446E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5" name="箭头: V 形 58">
                    <a:extLst>
                      <a:ext uri="{FF2B5EF4-FFF2-40B4-BE49-F238E27FC236}">
                        <a16:creationId xmlns:a16="http://schemas.microsoft.com/office/drawing/2014/main" xmlns="" id="{40937D27-C7FB-44F4-9EAE-30311683BF80}"/>
                      </a:ext>
                    </a:extLst>
                  </p:cNvPr>
                  <p:cNvSpPr/>
                  <p:nvPr/>
                </p:nvSpPr>
                <p:spPr>
                  <a:xfrm>
                    <a:off x="5105853" y="3970175"/>
                    <a:ext cx="151494" cy="231541"/>
                  </a:xfrm>
                  <a:prstGeom prst="chevron">
                    <a:avLst/>
                  </a:prstGeom>
                  <a:solidFill>
                    <a:srgbClr val="94D9D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6" name="箭头: V 形 59">
                    <a:extLst>
                      <a:ext uri="{FF2B5EF4-FFF2-40B4-BE49-F238E27FC236}">
                        <a16:creationId xmlns:a16="http://schemas.microsoft.com/office/drawing/2014/main" xmlns="" id="{7B266B25-A60F-4A08-A1F6-130E82A64AFF}"/>
                      </a:ext>
                    </a:extLst>
                  </p:cNvPr>
                  <p:cNvSpPr/>
                  <p:nvPr/>
                </p:nvSpPr>
                <p:spPr>
                  <a:xfrm>
                    <a:off x="5257347" y="3970174"/>
                    <a:ext cx="151494" cy="231541"/>
                  </a:xfrm>
                  <a:prstGeom prst="chevron">
                    <a:avLst/>
                  </a:prstGeom>
                  <a:solidFill>
                    <a:srgbClr val="D5F4D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7" name="箭头: V 形 60">
                    <a:extLst>
                      <a:ext uri="{FF2B5EF4-FFF2-40B4-BE49-F238E27FC236}">
                        <a16:creationId xmlns:a16="http://schemas.microsoft.com/office/drawing/2014/main" xmlns="" id="{0748B151-92B2-479E-B3BB-440686CFFBED}"/>
                      </a:ext>
                    </a:extLst>
                  </p:cNvPr>
                  <p:cNvSpPr/>
                  <p:nvPr/>
                </p:nvSpPr>
                <p:spPr>
                  <a:xfrm>
                    <a:off x="5408841" y="3970173"/>
                    <a:ext cx="151494" cy="231541"/>
                  </a:xfrm>
                  <a:prstGeom prst="chevron">
                    <a:avLst/>
                  </a:prstGeom>
                  <a:solidFill>
                    <a:srgbClr val="F4D9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78" name="箭头: V 形 61">
                    <a:extLst>
                      <a:ext uri="{FF2B5EF4-FFF2-40B4-BE49-F238E27FC236}">
                        <a16:creationId xmlns:a16="http://schemas.microsoft.com/office/drawing/2014/main" xmlns="" id="{DBD22D49-EC83-4369-93F4-ED842EBF8765}"/>
                      </a:ext>
                    </a:extLst>
                  </p:cNvPr>
                  <p:cNvSpPr/>
                  <p:nvPr/>
                </p:nvSpPr>
                <p:spPr>
                  <a:xfrm>
                    <a:off x="5560335" y="3970172"/>
                    <a:ext cx="151494" cy="231541"/>
                  </a:xfrm>
                  <a:prstGeom prst="chevron">
                    <a:avLst/>
                  </a:prstGeom>
                  <a:solidFill>
                    <a:srgbClr val="7BAAB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cs typeface="+mn-ea"/>
                      <a:sym typeface="+mn-lt"/>
                    </a:endParaRPr>
                  </a:p>
                </p:txBody>
              </p:sp>
            </p:grpSp>
          </p:grpSp>
        </p:grpSp>
      </p:grpSp>
      <p:sp>
        <p:nvSpPr>
          <p:cNvPr id="222" name="椭圆 5">
            <a:extLst>
              <a:ext uri="{FF2B5EF4-FFF2-40B4-BE49-F238E27FC236}">
                <a16:creationId xmlns:a16="http://schemas.microsoft.com/office/drawing/2014/main" xmlns="" id="{E6C02F71-61B5-46D9-AF7D-FC66176073F4}"/>
              </a:ext>
            </a:extLst>
          </p:cNvPr>
          <p:cNvSpPr/>
          <p:nvPr/>
        </p:nvSpPr>
        <p:spPr>
          <a:xfrm>
            <a:off x="412215" y="3616389"/>
            <a:ext cx="924675" cy="924674"/>
          </a:xfrm>
          <a:prstGeom prst="ellipse">
            <a:avLst/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23" name="椭圆 6">
            <a:extLst>
              <a:ext uri="{FF2B5EF4-FFF2-40B4-BE49-F238E27FC236}">
                <a16:creationId xmlns:a16="http://schemas.microsoft.com/office/drawing/2014/main" xmlns="" id="{7300C0A6-BAED-444F-BA20-F7D4CDE37B58}"/>
              </a:ext>
            </a:extLst>
          </p:cNvPr>
          <p:cNvSpPr/>
          <p:nvPr/>
        </p:nvSpPr>
        <p:spPr>
          <a:xfrm>
            <a:off x="4060332" y="3571874"/>
            <a:ext cx="924675" cy="924674"/>
          </a:xfrm>
          <a:prstGeom prst="ellipse">
            <a:avLst/>
          </a:pr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24" name="椭圆 7">
            <a:extLst>
              <a:ext uri="{FF2B5EF4-FFF2-40B4-BE49-F238E27FC236}">
                <a16:creationId xmlns:a16="http://schemas.microsoft.com/office/drawing/2014/main" xmlns="" id="{F3911511-2035-44E5-B85B-5E93D9E0C957}"/>
              </a:ext>
            </a:extLst>
          </p:cNvPr>
          <p:cNvSpPr/>
          <p:nvPr/>
        </p:nvSpPr>
        <p:spPr>
          <a:xfrm>
            <a:off x="7803962" y="3571874"/>
            <a:ext cx="924675" cy="92467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874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2" grpId="0" animBg="1"/>
      <p:bldP spid="223" grpId="0" animBg="1"/>
      <p:bldP spid="2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="" id="{2F926F71-9C38-49D8-B4F5-349803CD2919}"/>
              </a:ext>
            </a:extLst>
          </p:cNvPr>
          <p:cNvSpPr/>
          <p:nvPr/>
        </p:nvSpPr>
        <p:spPr>
          <a:xfrm rot="17301249" flipH="1">
            <a:off x="10545537" y="-2081071"/>
            <a:ext cx="3263900" cy="5664200"/>
          </a:xfrm>
          <a:custGeom>
            <a:avLst/>
            <a:gdLst>
              <a:gd name="connsiteX0" fmla="*/ 0 w 3263900"/>
              <a:gd name="connsiteY0" fmla="*/ 0 h 5664200"/>
              <a:gd name="connsiteX1" fmla="*/ 1689100 w 3263900"/>
              <a:gd name="connsiteY1" fmla="*/ 5664200 h 5664200"/>
              <a:gd name="connsiteX2" fmla="*/ 3263900 w 3263900"/>
              <a:gd name="connsiteY2" fmla="*/ 2616200 h 5664200"/>
              <a:gd name="connsiteX3" fmla="*/ 0 w 3263900"/>
              <a:gd name="connsiteY3" fmla="*/ 0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3900" h="5664200">
                <a:moveTo>
                  <a:pt x="0" y="0"/>
                </a:moveTo>
                <a:lnTo>
                  <a:pt x="1689100" y="5664200"/>
                </a:lnTo>
                <a:lnTo>
                  <a:pt x="3263900" y="2616200"/>
                </a:lnTo>
                <a:lnTo>
                  <a:pt x="0" y="0"/>
                </a:lnTo>
                <a:close/>
              </a:path>
            </a:pathLst>
          </a:custGeom>
          <a:pattFill prst="lgConfetti">
            <a:fgClr>
              <a:srgbClr val="7BAAB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xmlns="" id="{D3B713C3-9A97-42DF-A35C-F21FACB6FABD}"/>
              </a:ext>
            </a:extLst>
          </p:cNvPr>
          <p:cNvSpPr/>
          <p:nvPr/>
        </p:nvSpPr>
        <p:spPr>
          <a:xfrm rot="16200000">
            <a:off x="10467681" y="5133682"/>
            <a:ext cx="2235200" cy="1213439"/>
          </a:xfrm>
          <a:prstGeom prst="triangle">
            <a:avLst/>
          </a:prstGeom>
          <a:pattFill prst="pct90">
            <a:fgClr>
              <a:srgbClr val="446E7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xmlns="" id="{B9767CB7-56D7-439F-B380-120550EE9193}"/>
              </a:ext>
            </a:extLst>
          </p:cNvPr>
          <p:cNvSpPr/>
          <p:nvPr/>
        </p:nvSpPr>
        <p:spPr>
          <a:xfrm rot="5400000" flipH="1">
            <a:off x="-823930" y="796768"/>
            <a:ext cx="4134722" cy="2541187"/>
          </a:xfrm>
          <a:prstGeom prst="triangle">
            <a:avLst/>
          </a:prstGeom>
          <a:solidFill>
            <a:srgbClr val="FAF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xmlns="" id="{547BAC9A-9690-40A4-B96E-94AFE45A710D}"/>
              </a:ext>
            </a:extLst>
          </p:cNvPr>
          <p:cNvSpPr/>
          <p:nvPr/>
        </p:nvSpPr>
        <p:spPr>
          <a:xfrm>
            <a:off x="3807744" y="5243747"/>
            <a:ext cx="5237253" cy="2067090"/>
          </a:xfrm>
          <a:custGeom>
            <a:avLst/>
            <a:gdLst>
              <a:gd name="connsiteX0" fmla="*/ 230857 w 5237253"/>
              <a:gd name="connsiteY0" fmla="*/ 1588853 h 2067090"/>
              <a:gd name="connsiteX1" fmla="*/ 776957 w 5237253"/>
              <a:gd name="connsiteY1" fmla="*/ 560153 h 2067090"/>
              <a:gd name="connsiteX2" fmla="*/ 1526257 w 5237253"/>
              <a:gd name="connsiteY2" fmla="*/ 1233253 h 2067090"/>
              <a:gd name="connsiteX3" fmla="*/ 2631157 w 5237253"/>
              <a:gd name="connsiteY3" fmla="*/ 1353 h 2067090"/>
              <a:gd name="connsiteX4" fmla="*/ 3786857 w 5237253"/>
              <a:gd name="connsiteY4" fmla="*/ 991953 h 2067090"/>
              <a:gd name="connsiteX5" fmla="*/ 4879057 w 5237253"/>
              <a:gd name="connsiteY5" fmla="*/ 979253 h 2067090"/>
              <a:gd name="connsiteX6" fmla="*/ 4840957 w 5237253"/>
              <a:gd name="connsiteY6" fmla="*/ 2046053 h 2067090"/>
              <a:gd name="connsiteX7" fmla="*/ 230857 w 5237253"/>
              <a:gd name="connsiteY7" fmla="*/ 1588853 h 206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37253" h="2067090">
                <a:moveTo>
                  <a:pt x="230857" y="1588853"/>
                </a:moveTo>
                <a:cubicBezTo>
                  <a:pt x="-446476" y="1341203"/>
                  <a:pt x="561057" y="619420"/>
                  <a:pt x="776957" y="560153"/>
                </a:cubicBezTo>
                <a:cubicBezTo>
                  <a:pt x="992857" y="500886"/>
                  <a:pt x="1217224" y="1326386"/>
                  <a:pt x="1526257" y="1233253"/>
                </a:cubicBezTo>
                <a:cubicBezTo>
                  <a:pt x="1835290" y="1140120"/>
                  <a:pt x="2254390" y="41570"/>
                  <a:pt x="2631157" y="1353"/>
                </a:cubicBezTo>
                <a:cubicBezTo>
                  <a:pt x="3007924" y="-38864"/>
                  <a:pt x="3412207" y="828970"/>
                  <a:pt x="3786857" y="991953"/>
                </a:cubicBezTo>
                <a:cubicBezTo>
                  <a:pt x="4161507" y="1154936"/>
                  <a:pt x="4703374" y="803570"/>
                  <a:pt x="4879057" y="979253"/>
                </a:cubicBezTo>
                <a:cubicBezTo>
                  <a:pt x="5054740" y="1154936"/>
                  <a:pt x="5609307" y="1940220"/>
                  <a:pt x="4840957" y="2046053"/>
                </a:cubicBezTo>
                <a:cubicBezTo>
                  <a:pt x="4072607" y="2151886"/>
                  <a:pt x="908190" y="1836503"/>
                  <a:pt x="230857" y="1588853"/>
                </a:cubicBezTo>
                <a:close/>
              </a:path>
            </a:pathLst>
          </a:custGeom>
          <a:solidFill>
            <a:srgbClr val="94D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xmlns="" id="{3E60AA33-07D1-4275-9B78-53FF372AE070}"/>
              </a:ext>
            </a:extLst>
          </p:cNvPr>
          <p:cNvSpPr/>
          <p:nvPr/>
        </p:nvSpPr>
        <p:spPr>
          <a:xfrm>
            <a:off x="9360578" y="5143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xmlns="" id="{2479B043-B194-4678-A200-748B77BA39B8}"/>
              </a:ext>
            </a:extLst>
          </p:cNvPr>
          <p:cNvSpPr/>
          <p:nvPr/>
        </p:nvSpPr>
        <p:spPr>
          <a:xfrm rot="18928843">
            <a:off x="5042578" y="1206368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xmlns="" id="{319222B1-9646-4DAA-AB6D-605A5E25AF54}"/>
              </a:ext>
            </a:extLst>
          </p:cNvPr>
          <p:cNvSpPr/>
          <p:nvPr/>
        </p:nvSpPr>
        <p:spPr>
          <a:xfrm rot="13123395">
            <a:off x="9456966" y="1758370"/>
            <a:ext cx="538359" cy="495300"/>
          </a:xfrm>
          <a:prstGeom prst="blockArc">
            <a:avLst>
              <a:gd name="adj1" fmla="val 10800000"/>
              <a:gd name="adj2" fmla="val 1462842"/>
              <a:gd name="adj3" fmla="val 10866"/>
            </a:avLst>
          </a:prstGeom>
          <a:solidFill>
            <a:srgbClr val="F4D9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81C69C92-8BF6-4480-A9D6-20449B010006}"/>
              </a:ext>
            </a:extLst>
          </p:cNvPr>
          <p:cNvSpPr/>
          <p:nvPr/>
        </p:nvSpPr>
        <p:spPr>
          <a:xfrm>
            <a:off x="8750301" y="564508"/>
            <a:ext cx="457200" cy="457200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C8A0BBD3-EE98-4E69-8B2C-B57ADEBDA2BB}"/>
              </a:ext>
            </a:extLst>
          </p:cNvPr>
          <p:cNvSpPr/>
          <p:nvPr/>
        </p:nvSpPr>
        <p:spPr>
          <a:xfrm>
            <a:off x="1839355" y="4428134"/>
            <a:ext cx="601644" cy="601644"/>
          </a:xfrm>
          <a:prstGeom prst="ellipse">
            <a:avLst/>
          </a:prstGeom>
          <a:solidFill>
            <a:srgbClr val="D5F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xmlns="" id="{D82A4627-BA6C-4E10-B0E9-39338C9CA790}"/>
              </a:ext>
            </a:extLst>
          </p:cNvPr>
          <p:cNvSpPr txBox="1"/>
          <p:nvPr/>
        </p:nvSpPr>
        <p:spPr>
          <a:xfrm>
            <a:off x="3294745" y="2943853"/>
            <a:ext cx="6100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5500" b="1" dirty="0" smtClean="0">
                <a:latin typeface="Arial" panose="020B0604020202020204" pitchFamily="34" charset="0"/>
                <a:ea typeface="方正正黑简体" panose="02000000000000000000" pitchFamily="2" charset="-122"/>
                <a:cs typeface="Arial" panose="020B0604020202020204" pitchFamily="34" charset="0"/>
                <a:sym typeface="+mn-lt"/>
              </a:rPr>
              <a:t>02 </a:t>
            </a:r>
            <a:r>
              <a:rPr lang="zh-TW" altLang="en-US" sz="6000" dirty="0" smtClean="0">
                <a:solidFill>
                  <a:schemeClr val="dk1"/>
                </a:solidFill>
              </a:rPr>
              <a:t>資料</a:t>
            </a:r>
            <a:r>
              <a:rPr lang="zh-TW" altLang="en-US" sz="6000" dirty="0">
                <a:solidFill>
                  <a:schemeClr val="dk1"/>
                </a:solidFill>
              </a:rPr>
              <a:t>視覺化</a:t>
            </a:r>
          </a:p>
        </p:txBody>
      </p:sp>
    </p:spTree>
    <p:extLst>
      <p:ext uri="{BB962C8B-B14F-4D97-AF65-F5344CB8AC3E}">
        <p14:creationId xmlns:p14="http://schemas.microsoft.com/office/powerpoint/2010/main" val="245647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201964" y="1465157"/>
            <a:ext cx="9521687" cy="791160"/>
          </a:xfrm>
          <a:prstGeom prst="roundRect">
            <a:avLst>
              <a:gd name="adj" fmla="val 29230"/>
            </a:avLst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62878"/>
            <a:ext cx="12192000" cy="21067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1092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/>
              <a:t>2019年 六都生育率分析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24" name="Google Shape;93;p18"/>
          <p:cNvPicPr preferRelativeResize="0"/>
          <p:nvPr/>
        </p:nvPicPr>
        <p:blipFill rotWithShape="1">
          <a:blip r:embed="rId2">
            <a:alphaModFix/>
          </a:blip>
          <a:srcRect l="20157" t="37632" r="62274" b="53823"/>
          <a:stretch/>
        </p:blipFill>
        <p:spPr>
          <a:xfrm>
            <a:off x="238541" y="2781421"/>
            <a:ext cx="3200398" cy="91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4;p18"/>
          <p:cNvPicPr preferRelativeResize="0"/>
          <p:nvPr/>
        </p:nvPicPr>
        <p:blipFill rotWithShape="1">
          <a:blip r:embed="rId2">
            <a:alphaModFix/>
          </a:blip>
          <a:srcRect l="20157" t="52816" r="38357" b="41106"/>
          <a:stretch/>
        </p:blipFill>
        <p:spPr>
          <a:xfrm>
            <a:off x="238541" y="3705454"/>
            <a:ext cx="6400798" cy="65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5;p18"/>
          <p:cNvPicPr preferRelativeResize="0"/>
          <p:nvPr/>
        </p:nvPicPr>
        <p:blipFill rotWithShape="1">
          <a:blip r:embed="rId3">
            <a:alphaModFix/>
          </a:blip>
          <a:srcRect l="20273" t="32052" r="68037" b="62233"/>
          <a:stretch/>
        </p:blipFill>
        <p:spPr>
          <a:xfrm>
            <a:off x="238541" y="4376393"/>
            <a:ext cx="2159792" cy="5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6;p18"/>
          <p:cNvPicPr preferRelativeResize="0"/>
          <p:nvPr/>
        </p:nvPicPr>
        <p:blipFill rotWithShape="1">
          <a:blip r:embed="rId4">
            <a:alphaModFix/>
          </a:blip>
          <a:srcRect l="20156" t="31550" r="48447" b="57314"/>
          <a:stretch/>
        </p:blipFill>
        <p:spPr>
          <a:xfrm>
            <a:off x="238541" y="4949092"/>
            <a:ext cx="4540813" cy="84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7;p18"/>
          <p:cNvPicPr preferRelativeResize="0"/>
          <p:nvPr/>
        </p:nvPicPr>
        <p:blipFill rotWithShape="1">
          <a:blip r:embed="rId5">
            <a:alphaModFix/>
          </a:blip>
          <a:srcRect l="20389" t="33577" r="47251" b="58921"/>
          <a:stretch/>
        </p:blipFill>
        <p:spPr>
          <a:xfrm>
            <a:off x="238541" y="5809422"/>
            <a:ext cx="4848640" cy="7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98;p18"/>
          <p:cNvPicPr preferRelativeResize="0"/>
          <p:nvPr/>
        </p:nvPicPr>
        <p:blipFill rotWithShape="1">
          <a:blip r:embed="rId6">
            <a:alphaModFix/>
          </a:blip>
          <a:srcRect r="6725"/>
          <a:stretch/>
        </p:blipFill>
        <p:spPr>
          <a:xfrm>
            <a:off x="6807841" y="2781421"/>
            <a:ext cx="5048074" cy="387648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99;p18"/>
          <p:cNvSpPr txBox="1"/>
          <p:nvPr/>
        </p:nvSpPr>
        <p:spPr>
          <a:xfrm>
            <a:off x="1387342" y="1522992"/>
            <a:ext cx="990572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zh-TW" sz="2400" dirty="0" smtClean="0">
                <a:solidFill>
                  <a:schemeClr val="bg1"/>
                </a:solidFill>
              </a:rPr>
              <a:t>六都的生育率以桃園市</a:t>
            </a:r>
            <a:r>
              <a:rPr lang="zh-TW" sz="2400" dirty="0">
                <a:solidFill>
                  <a:schemeClr val="bg1"/>
                </a:solidFill>
              </a:rPr>
              <a:t>最高（10.</a:t>
            </a:r>
            <a:r>
              <a:rPr lang="zh-TW" sz="2400" dirty="0" smtClean="0">
                <a:solidFill>
                  <a:schemeClr val="bg1"/>
                </a:solidFill>
              </a:rPr>
              <a:t>22</a:t>
            </a:r>
            <a:r>
              <a:rPr lang="en-US" altLang="zh-TW" sz="2800" dirty="0" smtClean="0">
                <a:solidFill>
                  <a:schemeClr val="bg1"/>
                </a:solidFill>
              </a:rPr>
              <a:t>‰</a:t>
            </a:r>
            <a:r>
              <a:rPr lang="zh-TW" sz="2400" dirty="0" smtClean="0">
                <a:solidFill>
                  <a:schemeClr val="bg1"/>
                </a:solidFill>
              </a:rPr>
              <a:t>）</a:t>
            </a:r>
            <a:r>
              <a:rPr lang="zh-TW" sz="2400" dirty="0">
                <a:solidFill>
                  <a:schemeClr val="bg1"/>
                </a:solidFill>
              </a:rPr>
              <a:t>，臺南市最低（6.</a:t>
            </a:r>
            <a:r>
              <a:rPr lang="zh-TW" sz="2400" dirty="0" smtClean="0">
                <a:solidFill>
                  <a:schemeClr val="bg1"/>
                </a:solidFill>
              </a:rPr>
              <a:t>29</a:t>
            </a:r>
            <a:r>
              <a:rPr lang="en-US" altLang="zh-TW" sz="2400" dirty="0">
                <a:solidFill>
                  <a:schemeClr val="bg1"/>
                </a:solidFill>
              </a:rPr>
              <a:t> ‰ </a:t>
            </a:r>
            <a:r>
              <a:rPr lang="zh-TW" sz="2400" dirty="0" smtClean="0">
                <a:solidFill>
                  <a:schemeClr val="bg1"/>
                </a:solidFill>
              </a:rPr>
              <a:t>）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3" name="等腰三角形 32"/>
          <p:cNvSpPr/>
          <p:nvPr/>
        </p:nvSpPr>
        <p:spPr>
          <a:xfrm rot="10800000">
            <a:off x="8809031" y="2242433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4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416099" y="1735998"/>
            <a:ext cx="5629783" cy="3219824"/>
          </a:xfrm>
          <a:prstGeom prst="roundRect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" name="直線接點 2"/>
          <p:cNvCxnSpPr/>
          <p:nvPr/>
        </p:nvCxnSpPr>
        <p:spPr>
          <a:xfrm flipV="1">
            <a:off x="0" y="1182757"/>
            <a:ext cx="12192000" cy="1188"/>
          </a:xfrm>
          <a:prstGeom prst="line">
            <a:avLst/>
          </a:prstGeom>
          <a:ln>
            <a:solidFill>
              <a:srgbClr val="446E7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4" name="文本框 21">
            <a:extLst>
              <a:ext uri="{FF2B5EF4-FFF2-40B4-BE49-F238E27FC236}">
                <a16:creationId xmlns:a16="http://schemas.microsoft.com/office/drawing/2014/main" xmlns="" id="{048170A1-4610-48F5-90A2-978A7556345E}"/>
              </a:ext>
            </a:extLst>
          </p:cNvPr>
          <p:cNvSpPr txBox="1"/>
          <p:nvPr/>
        </p:nvSpPr>
        <p:spPr>
          <a:xfrm>
            <a:off x="692005" y="425774"/>
            <a:ext cx="1095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600" dirty="0"/>
              <a:t>2019年 </a:t>
            </a:r>
            <a:r>
              <a:rPr lang="zh-TW" altLang="zh-TW" sz="3600" dirty="0" smtClean="0"/>
              <a:t>六</a:t>
            </a:r>
            <a:r>
              <a:rPr lang="zh-TW" altLang="zh-TW" sz="3600" dirty="0"/>
              <a:t>都家庭平均所得分析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5990165" y="3055407"/>
            <a:ext cx="522847" cy="445094"/>
          </a:xfrm>
          <a:prstGeom prst="triangle">
            <a:avLst/>
          </a:prstGeom>
          <a:solidFill>
            <a:srgbClr val="7B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05;p19"/>
          <p:cNvSpPr txBox="1">
            <a:spLocks/>
          </p:cNvSpPr>
          <p:nvPr/>
        </p:nvSpPr>
        <p:spPr>
          <a:xfrm>
            <a:off x="692005" y="1910272"/>
            <a:ext cx="5056392" cy="3223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2400" dirty="0" smtClean="0">
                <a:solidFill>
                  <a:schemeClr val="bg1"/>
                </a:solidFill>
              </a:rPr>
              <a:t>平均家庭所得最高的是台北的</a:t>
            </a:r>
            <a:r>
              <a:rPr lang="en-US" altLang="zh-TW" sz="2400" dirty="0" smtClean="0">
                <a:solidFill>
                  <a:schemeClr val="bg1"/>
                </a:solidFill>
              </a:rPr>
              <a:t>1,723,021.282</a:t>
            </a:r>
            <a:r>
              <a:rPr lang="zh-TW" altLang="en-US" sz="2400" dirty="0" smtClean="0">
                <a:solidFill>
                  <a:schemeClr val="bg1"/>
                </a:solidFill>
              </a:rPr>
              <a:t>元，最低的是台南</a:t>
            </a:r>
            <a:r>
              <a:rPr lang="en-US" altLang="zh-TW" sz="2400" dirty="0" smtClean="0">
                <a:solidFill>
                  <a:schemeClr val="bg1"/>
                </a:solidFill>
              </a:rPr>
              <a:t>1,079,174.017</a:t>
            </a:r>
            <a:r>
              <a:rPr lang="zh-TW" altLang="en-US" sz="2400" dirty="0" smtClean="0">
                <a:solidFill>
                  <a:schemeClr val="bg1"/>
                </a:solidFill>
              </a:rPr>
              <a:t>元。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>
                <a:solidFill>
                  <a:schemeClr val="bg1"/>
                </a:solidFill>
              </a:rPr>
              <a:t>其</a:t>
            </a:r>
            <a:r>
              <a:rPr lang="zh-TW" altLang="en-US" sz="2400" dirty="0" smtClean="0">
                <a:solidFill>
                  <a:schemeClr val="bg1"/>
                </a:solidFill>
              </a:rPr>
              <a:t>與</a:t>
            </a:r>
            <a:r>
              <a:rPr lang="zh-TW" altLang="en-US" sz="2400" dirty="0">
                <a:solidFill>
                  <a:schemeClr val="bg1"/>
                </a:solidFill>
              </a:rPr>
              <a:t>生育率幾乎成正相關</a:t>
            </a:r>
            <a:r>
              <a:rPr lang="zh-TW" altLang="en-US" sz="2400" dirty="0" smtClean="0">
                <a:solidFill>
                  <a:schemeClr val="bg1"/>
                </a:solidFill>
              </a:rPr>
              <a:t>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sz="2400" dirty="0" smtClean="0">
                <a:solidFill>
                  <a:schemeClr val="bg1"/>
                </a:solidFill>
              </a:rPr>
              <a:t>台北</a:t>
            </a:r>
            <a:r>
              <a:rPr lang="zh-TW" altLang="en-US" sz="2400" dirty="0">
                <a:solidFill>
                  <a:schemeClr val="bg1"/>
                </a:solidFill>
              </a:rPr>
              <a:t>因物價較高，相較之下每一元的實質購買力</a:t>
            </a:r>
            <a:r>
              <a:rPr lang="zh-TW" altLang="en-US" sz="2400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↓</a:t>
            </a:r>
            <a:endParaRPr lang="zh-TW" alt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7" name="Google Shape;1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24782" y="2226365"/>
            <a:ext cx="5259575" cy="377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7;p19"/>
          <p:cNvPicPr preferRelativeResize="0"/>
          <p:nvPr/>
        </p:nvPicPr>
        <p:blipFill rotWithShape="1">
          <a:blip r:embed="rId3">
            <a:alphaModFix/>
          </a:blip>
          <a:srcRect l="5399" r="4914" b="20936"/>
          <a:stretch/>
        </p:blipFill>
        <p:spPr>
          <a:xfrm>
            <a:off x="410956" y="5310774"/>
            <a:ext cx="5618489" cy="1223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8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11gl01b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D9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461</Words>
  <Application>Microsoft Office PowerPoint</Application>
  <PresentationFormat>自訂</PresentationFormat>
  <Paragraphs>58</Paragraphs>
  <Slides>17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https://www.ypppt.com/</dc:subject>
  <dc:creator>优品PPT</dc:creator>
  <cp:keywords>https:/www.ypppt.com</cp:keywords>
  <dc:description>https://www.ypppt.com/</dc:description>
  <cp:lastModifiedBy>OEM</cp:lastModifiedBy>
  <cp:revision>101</cp:revision>
  <dcterms:created xsi:type="dcterms:W3CDTF">2020-08-15T05:11:15Z</dcterms:created>
  <dcterms:modified xsi:type="dcterms:W3CDTF">2021-06-06T07:35:38Z</dcterms:modified>
</cp:coreProperties>
</file>